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27.1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737 152 232,'-43'-19'798,"31"15"-263,1-1 1,0 0-1,-11-8 0,-24-25 1511,-6-4-624,47 39-1347,0 0-1,0 0 0,-1 0 0,1 0 0,-1 1 0,0 0 1,1 1-1,-11-3 0,-1 3-63,0 1 0,1 0 1,-1 1-1,1 1 0,-1 1 0,1 0 1,0 1-1,0 1 0,-22 10 0,-9 6-41,-76 46 0,108-58 6,1 0 1,0 1-1,1 0 1,-16 17-1,25-23 3,0 0-1,0 1 1,1 0-1,0-1 1,0 1 0,0 0-1,0 0 1,1 0 0,0 1-1,0-1 1,0 1-1,1-1 1,0 1 0,0-1-1,0 1 1,1 7-1,1-9 19,-1 1 0,1-1 0,1 0 0,-1 1-1,0-1 1,1 0 0,0 0 0,0 0-1,1 0 1,-1-1 0,1 1 0,-1-1-1,1 1 1,0-1 0,0 0 0,1 0-1,-1 0 1,1 0 0,-1-1 0,8 4 0,9 5 80,0-1 0,38 13 1,-49-19-61,78 27 159,0 0-42,82 41 0,-143-59-117,-2 1 1,0 0-1,0 2 0,-2 1 1,0 1-1,-1 1 0,31 35 1,-52-53-17,9 9 15,-2 0-1,0 0 1,8 14-1,-14-22-9,0 0 0,0 1 0,0-1 0,0 0 0,0 0 0,0 1 0,-1-1 0,1 0 0,-1 1 0,0-1 0,0 1 0,1-1 0,-1 0 0,-1 1 0,1-1 0,0 1 0,-1-1 0,1 0 0,-1 1 0,0-1 0,0 0 0,1 1 0,-2-1 0,0 2 0,-3 2 24,-1 0-1,0-1 1,0 0-1,-1 0 1,1 0-1,-1-1 1,0 0 0,0 0-1,-1-1 1,1 0-1,-1 0 1,-14 3-1,-7 0 95,-60 6-1,-102-5 104,162-8-210,0-1 1,0-2-1,0-1 1,-41-12 0,62 12-404,20 5-425,22 6 345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0.9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39 1200,'-49'-5'512,"63"-4"40,14 9 137,8 0 127,5-5 176,8 1-176,6-4-280,4 4-104,0 4-152,-7-3-71,-18 8-129,-13 2-48,-12 0-16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0.8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22 440 1944,'-7'0'558,"-6"2"1838,13-2-2365,-1 0 0,1 0 0,0 0 0,0 0 0,0 0 0,0 0 0,0 0 0,0 0 0,0 0 0,6-15 5909,13-11-5720,1 1 0,32-31 0,-18 21-52,40-57 91,-43 51-190,-17 25-38,-1-1-1,-2 0 1,1-1 0,-2 0-1,14-32 1,-23 36-26,-10 13 19,4 1 42,4 0-59,1 1 0,-1 0 0,1 0 0,-1-1-1,1 1 1,0 0 0,-1-1 0,1 1 0,0 0 0,-1 0 0,1 0 0,0-1 0,0 1 0,0 0 0,0 0 0,0 1 0,0 1 9,-2 11 10,0 0-1,1 0 0,1 0 1,1 1-1,0-1 0,1 0 1,4 19-1,-2-11 18,0 3-2,1 0 1,1 0-1,1-1 1,2 1-1,0-2 1,15 28 0,-23-49-29,0-1 1,0 1 0,0 0 0,0-1 0,0 1 0,0-1-1,0 0 1,1 1 0,-1-1 0,1 0 0,-1 0 0,1 0-1,-1 0 1,1 0 0,-1 0 0,1 0 0,0 0 0,-1-1-1,1 1 1,0-1 0,0 1 0,0-1 0,-1 0 0,1 1-1,0-1 1,0 0 0,0 0 0,0-1 0,0 1 0,2-1-1,1-1 26,0 0-1,0 0 0,-1-1 0,1 1 0,-1-1 1,0 0-1,0 0 0,0-1 0,7-6 0,-1-2-14,1 0-1,-1-1 0,-1 0 1,0-1-1,-1 1 0,-1-2 0,0 1 1,-1-1-1,0 0 0,-1 0 1,-1-1-1,-1 1 0,0-1 1,-1 0-1,0 0 0,-1 0 1,-1 0-1,-3-17 0,3 29-39,-1 1 1,0-1-1,0 1 1,0-1-1,0 1 0,-1 0 1,1 0-1,-1-1 0,0 1 1,-2-3-1,3 8 1,0-1-1,0 0 1,0 1 0,1-1-1,-1 0 1,0 1 0,1-1-1,-1 1 1,1-1 0,0 1 0,0-1-1,-1 1 1,1 0 0,0-1-1,0 1 1,0-1 0,1 1-1,-1-1 1,0 1 0,1 2-1,1 11-13,7 40 95,29 106 0,-35-152-42,1 0 0,-1 0 0,1 0 0,1-1 0,0 0 0,0 1 0,1-2 0,-1 1 0,2-1 0,-1 0 0,1 0 0,0 0 0,9 5 0,-15-11-9,0 0-1,1 0 0,-1 0 0,1 0 0,0 0 0,-1 0 0,1-1 0,0 1 1,-1-1-1,1 1 0,0-1 0,-1 0 0,1 1 0,0-1 0,0 0 1,0 0-1,-1 0 0,1 0 0,0-1 0,0 1 0,-1 0 0,1-1 0,0 1 1,-1-1-1,3-1 0,0-1 26,0 0 0,0 0 0,-1-1 0,1 0 0,-1 1 0,0-1 0,3-6 0,9-9 29,-5 8-35,0-1 0,-1-1 0,0 0 0,-1 0 0,0-1 1,-1 0-1,10-28 0,-11 14-5,5-48-1,-8 58-26,-3 17-9,1 0 0,-1 0 0,0 0 0,1 0 0,-1 0 0,0 0 0,1 0 0,-1 0 0,0 0 0,0 0 0,0 0 0,0 0 0,0-1 0,0 1 0,0 0 0,-1 0 0,1 0 0,0 0 0,-1 0 0,1 0 0,0 0 0,-1 0 0,0 0 0,1 0 0,-1 0 0,1 0 0,-3-1 0,3 2 2,0 0 1,0 0 0,0 0 0,0 0-1,0 0 1,0 0 0,-1 0 0,1 0-1,0 0 1,0 0 0,0 0 0,0 0 0,0 0-1,0 0 1,-1 0 0,1 0 0,0 0-1,0 0 1,0 0 0,0 0 0,0 0-1,0 1 1,0-1 0,-1 0 0,1 0-1,0 0 1,0 0 0,0 0 0,0 0 0,0 0-1,0 0 1,0 1 0,0-1 0,0 0-1,0 0 1,0 0 0,0 0 0,0 0-1,0 0 1,0 1 0,0-1 0,0 0-1,0 0 1,0 0 0,0 0 0,0 0 0,0 0-1,0 1 1,0-1 0,0 0 0,0 0-1,1 12 2,6 30 45,20 68 1,-19-82-6,-7-22-24,2 0 1,-1 0-1,0 0 0,1-1 0,5 8 0,-7-11-3,1 1-1,0-1 1,0 0-1,-1 0 1,1 0-1,1 0 1,-1 0-1,0 0 1,0-1-1,1 1 1,-1-1-1,1 1 1,-1-1-1,5 1 1,22 6-625,-20-5-235,1 0 0,0-1-1,16 2 1,15-2-637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1.2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76 120 3393,'-8'7'815,"-1"0"0,1 1 1,1-1-1,0 2 0,0-1 1,0 1-1,-6 12 0,12-19-743,-1 1-1,1-1 0,0 0 0,0 0 0,0 1 0,1-1 0,-1 1 0,0-1 0,1 1 0,0-1 0,0 1 0,-1-1 0,1 1 0,1 0 0,-1-1 1,0 1-1,1-1 0,-1 1 0,1-1 0,0 1 0,0-1 0,0 0 0,0 1 0,0-1 0,0 0 0,1 0 0,-1 0 0,1 0 0,-1 0 0,1 0 1,0 0-1,0 0 0,0-1 0,0 1 0,0-1 0,0 1 0,0-1 0,0 0 0,1 0 0,-1 0 0,1 0 0,-1 0 0,0-1 0,1 1 0,-1-1 0,1 1 1,0-1-1,-1 0 0,1 0 0,-1 0 0,5-1 0,20-4 162,-1-1 0,37-13 0,-54 16-212,0-1-1,0 1 1,0-2 0,-1 0 0,1 0-1,-1 0 1,-1-1 0,1 0-1,-1 0 1,8-9 0,-8 5 3,-3 7-13,-1-1 0,0 0 0,0-1 0,0 1 0,-1-1 0,1 1 0,-1-1 0,2-7-1,-2 4 10,0-1 0,-1 0 0,0 0 0,-1-13 0,0 19-19,0 0 0,0 0 0,-1 0 0,1 0 0,-1 1 1,0-1-1,0 0 0,0 0 0,0 1 0,-1-1 0,1 1 1,-1-1-1,1 1 0,-1-1 0,0 1 0,0 0 0,0 0 1,-4-3-1,0 1-24,0 0 0,0 1 0,0 0 0,-1 1 0,1-1 0,-1 1 0,1 0 0,-1 0 0,0 1 0,0 0 0,0 1 0,0-1 0,0 1 0,0 0 0,0 1 0,0 0 0,1 0 0,-1 0 0,0 1 0,0 0 0,1 0 1,-1 1-1,1 0 0,0 0 0,0 0 0,-6 5 0,10-6 4,-10 7-874,1 1 0,-17 19 0,9-3-177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1.7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235 303 2921,'2'0'70,"-1"-1"0,0 1 0,0 0 0,1-1 0,-1 1 0,0-1 0,0 1 0,1-1 0,-1 0 0,0 1 0,0-1 0,0 0 0,0 0 0,1-1 0,-16 0 723,2 3-408,1 0 0,-1 0 0,-10 4 0,8-1 79,1 1 0,0 1 1,1-1-1,-1 2 0,1 0 0,1 0 0,-1 1 0,1 1 1,-16 15-1,23-20-427,-1 1 1,1 0-1,1 0 0,-1 0 1,1 0-1,-1 1 1,1-1-1,1 1 0,-1-1 1,1 1-1,0 0 1,1 0-1,-1 0 1,1 1-1,0-1 0,1 0 1,-1 0-1,1 1 1,1-1-1,-1 0 1,1 0-1,0 0 0,3 10 1,-3-12-26,0-1 0,0 1 0,1-1 1,-1 1-1,1-1 0,0 0 0,0 0 0,0 0 0,0 0 1,1 0-1,-1 0 0,1 0 0,-1-1 0,1 0 1,0 1-1,0-1 0,0 0 0,1 0 0,-1-1 0,0 1 1,1-1-1,-1 1 0,1-1 0,-1 0 0,1 0 0,-1-1 1,1 1-1,0-1 0,0 0 0,-1 0 0,1 0 1,0 0-1,-1-1 0,5 0 0,7-3 3,-1 1 1,0-2-1,0 0 0,-1-1 0,1 0 1,-1-1-1,14-10 0,-5 4-123,-9 5-119,0 0 0,-1-1 0,0-1 0,18-16 0,-19 12-267,1-1 0,-2 0 0,0-1 0,-1 0 0,-1 0 0,0-1 0,-1 0 0,8-28 0,-4 0-598,-6 27 782,0 0 0,-2-1 0,0 1 0,0-1 0,-2 1 0,-1-29 0,0 43 357,-1 0 1,0 0-1,0 0 0,0 0 1,-1 0-1,1 0 1,-1 0-1,0 0 0,0 0 1,0 1-1,0-1 1,-1 1-1,1-1 0,-1 1 1,0 0-1,0 0 1,0 0-1,-1 1 1,1-1-1,-1 1 0,1 0 1,-8-4-1,5 4 174,1 0 0,0 1 0,-1-1 1,1 1-1,-1 1 0,1-1 0,-1 1 0,1-1 0,-1 2 0,1-1 0,-1 1 0,1-1 0,-1 2 0,1-1 1,-1 0-1,-7 5 0,12-6-147,0 1-1,0-1 1,0 1 0,0 0 0,0 0 0,0 0 0,0-1-1,0 1 1,1 0 0,-1 0 0,0 0 0,0 0 0,1 0-1,-1 0 1,1 1 0,-1-1 0,1 0 0,-1 0 0,1 0-1,0 0 1,0 1 0,0-1 0,-1 0 0,1 0 0,0 1 0,0-1-1,1 0 1,-1 0 0,0 0 0,0 1 0,1 1 0,1 5 200,1 0 0,0 1 0,6 11 1,-3-9-36,2 10-16,-1 1-1,-1-1 1,-1 1-1,4 36 1,1 95 663,-8-84-463,-2-14-105,0-39-103,0 1 0,5 31 0,-3-39-2,0-12 178,3-5-2595,5 2 1465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3.7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115 314 1200,'-96'33'680,"82"-31"89,10-6-177,8-11 370,-2 10-527,8-21 275,1 0-1,1 1 0,1 0 0,2 0 0,17-23 0,-5 8-276,-9 14-209,0 1 1,34-33-1,-49 59-132,-3 8 97,-6 26 40,1 0 1,1 61 0,3-59-93,0 19 122,1 0 0,11 71 0,-10-124-232,-1 1 0,1-1 0,0 1 0,0-1 0,1 0 1,-1 0-1,0 1 0,1-1 0,0 0 0,0 0 0,0 0 1,0-1-1,0 1 0,1-1 0,4 5 0,-5-6-5,0 0 0,0 0 1,0 0-1,0 0 0,0 0 0,0-1 0,0 1 0,0-1 0,1 1 0,-1-1 0,0 0 1,0 0-1,0 0 0,1 0 0,-1 0 0,0-1 0,0 1 0,0-1 0,0 1 0,0-1 1,0 0-1,1 0 0,-2 0 0,1 0 0,3-2 0,7-5 16,-1-1 0,0 0-1,-1 0 1,0-1 0,-1-1 0,0 0 0,0 0-1,-1-1 1,-1 0 0,0 0 0,10-25 0,-11 19-17,-2 0 1,0 0 0,-1 0 0,2-35-1,-1 0 16,-3 48-38,2-43 32,-3 46-35,0 0 0,0 0 0,0 0 0,0 0 0,0 0 0,-1 1 0,1-1 0,-1 0 0,1 0 0,-1 1 0,0-1 0,0 0 0,0 1 0,1-1 0,-2 0 0,1 1 0,0 0 0,0-1 0,0 1 1,-1 0-1,-1-3 0,2 4-16,1 0 17,0 0 1,-1 0-1,1 0 0,0 0 0,-1 0 0,1 0 1,0 1-1,-1-1 0,1 0 0,0 0 0,-1 0 0,1 0 1,0 0-1,0 0 0,-1 0 0,1 1 0,0-1 0,0 0 1,-1 0-1,1 1 0,0-1 0,0 0 0,-1 0 1,1 0-1,0 1 0,0-1 0,0 0 0,0 1 0,-1-1 1,1 0-1,0 1 0,0-1 0,0 0 0,0 0 0,0 1 1,0-1-1,0 0 0,0 1 0,-4 16 15,0 0 1,2 0-1,0 0 0,1 0 1,0 0-1,2 0 0,2 22 1,1-15 17,0 0 1,2-1 0,0 0-1,19 42 1,-22-57-11,1-1-1,0 1 0,1-1 1,0 0-1,0 0 1,0-1-1,9 8 0,-12-12-4,1 0 0,-1 0 0,1 1-1,0-2 1,0 1 0,0 0-1,0-1 1,0 1 0,0-1 0,1 0-1,-1 0 1,0 0 0,1 0-1,-1-1 1,0 0 0,1 1 0,-1-1-1,1 0 1,-1-1 0,4 1-1,2-3 15,0 0 1,0-1-1,0 0 0,0 0 0,-1-1 0,0 0 0,0 0 0,0-1 0,-1 0 0,1 0 1,-1-1-1,-1 0 0,1 0 0,-1 0 0,-1-1 0,1 0 0,-2 0 0,7-14 1,-4 8-13,0-1 1,-2 0 0,0 0-1,0-1 1,-2 1 0,0-1 0,0 0-1,-2 0 1,0 0 0,-2-25-1,-6-2-4,6 41-20,1 0 0,-1-1 1,1 1-1,-1 0 0,0 0 0,0 0 1,0 1-1,0-1 0,0 0 0,0 0 0,0 0 1,-1 1-1,1-1 0,-1 1 0,1-1 1,-1 1-1,-2-3 0,3 4 4,1 0-1,0 0 1,0 0 0,0 0-1,0 0 1,-1 0-1,1 0 1,0 0 0,0 0-1,0 0 1,0 1 0,-1-1-1,1 0 1,0 0-1,0 0 1,0 0 0,0 0-1,0 0 1,-1 0 0,1 0-1,0 0 1,0 0-1,0 1 1,0-1 0,0 0-1,0 0 1,0 0 0,-1 0-1,1 0 1,0 1-1,0-1 1,0 0 0,0 0-1,0 0 1,0 0 0,0 0-1,0 1 1,0-1-1,0 0 1,0 0 0,-1 13-4,4 20 56,14 75 23,-12-76 34,1 0 0,19 54 0,-21-76-315,0 0 1,0 0 0,1 0-1,0-1 1,1 0 0,0 0-1,0 0 1,1-1-1,1 0 1,-1 0 0,1 0-1,12 8 1,10 1-746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4.1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44 1880,'40'-43'1025,"-45"45"295,5 11 72,-5 3 17,6 10 119,3 10-440,-15-6-312,1-1-400,10 2-136,-9-12-112,11 0-24,2-3-8,-3-11 16,8-2-696,3 1-1368,12-9 1304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4.5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 4305,'56'-7'1440,"-32"55"-1288,4 20 448,-1 11 129,-3 23 63,-11 2-120,-8 7-384,-3-8-88,-11-23-24,-5-4-368,-14-17 152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4.9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346 81 1200,'-122'-72'663,"120"71"-616,0-1-1,0 2 1,0-1-1,0 0 1,0 0-1,0 1 1,0-1 0,0 1-1,0-1 1,0 1-1,-1 0 1,1 0-1,-3 0 1,4 1 6,0-1-1,0 0 0,0 1 1,0-1-1,0 1 1,1-1-1,-1 1 1,0 0-1,0-1 1,1 1-1,-1 0 1,0-1-1,1 1 1,-1 0-1,0 1 1,-3 4 422,0-4-166,-6 7 146,0 0 0,0 1 1,1 0-1,0 1 0,0 0 0,1 0 1,1 0-1,0 1 0,-6 13 0,-1 16-153,2 1 1,-15 84-1,4 88-42,21-197-219,2 0-1,0 1 1,5 30-1,-4-39-91,1 0 0,0 0 0,1-1 0,0 1 1,1-1-1,-1 0 0,2 0 0,9 15 0,16 11-165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5.5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 38 624,'-69'-37'10086,"69"37"-9983,150 46 370,-129-42-432,-1 0-1,0-1 1,1-1-1,26 0 1,84-11-460,-76 4-201,9 3 220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5.9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1 1432,'-31'12'1041,"11"7"71,14-9 352,6-1 152,23-1-71,8-4-273,17-2-576,13 3-256,5-3-304,1 1-40,0 4-480,-1-5-832,7-2 800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8.0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389 203 1400,'11'-16'340,"-1"-2"0,9-17-1,-18 33-262,-1 1-1,0-1 1,1 0-1,-1 1 1,0-1-1,0 1 1,0-1-1,0 0 1,0 1-1,-1-1 1,1 1-1,0-1 1,-1 0-1,1 1 1,-1-1-1,0 1 1,1-1-1,-1 1 1,0 0-1,0-1 1,0 1-1,0 0 1,0-1-1,0 1 1,0 0-1,0 0 1,-1 0-1,1 0 1,0 0-1,-3-1 1,2 1 61,1 0 0,0 0 1,-1 0-1,1 0 0,0 0 0,0 0 1,0 0-1,-1 0 0,1-1 1,0 1-1,1-1 0,-1 1 1,0 0-1,0-1 0,1 1 0,-1-1 1,0 0-1,1 1 0,0-1 1,-1-3-1,1 4-71,1 0-1,-1 1 1,1-1 0,-1 0-1,1 0 1,-1 0 0,1 0-1,-1 1 1,1-1 0,0 0-1,0 1 1,-1-1 0,1 0-1,0 1 1,0-1 0,0 1-1,-1-1 1,1 1 0,0-1-1,1 1 1,26-10 491,-15 6-218,5-3-92,1 2 1,0 0-1,0 1 1,1 1 0,-1 0-1,1 2 1,27 1-1,-22 0-43,-16-1-155,1 1 0,-1 0-1,0 0 1,1 1-1,-1 0 1,0 1 0,0 0-1,0 0 1,15 7 0,-21-8 149,-6-2 212,-11-2 179,14 3-588,-1 0 0,1 0 0,0-1 0,-1 1 1,1 0-1,0 0 0,0 0 0,-1 0 0,1 0 0,0 0 0,0 0 1,-1 0-1,1 1 0,0-1 0,0 0 0,-1 0 0,1 0 0,0 0 0,0 0 1,-1 0-1,1 0 0,0 1 0,0-1 0,-1 0 0,1 0 0,0 0 0,0 0 1,0 1-1,0-1 0,-1 0 0,1 0 0,0 1 0,0-1 0,0 0 1,0 0-1,0 1 0,0-1 0,0 0 0,0 0 0,-1 1 0,1-1 0,0 0 1,0 0-1,0 1 0,0-1 0,10 19 92,-9-18-102,-5 6 16,3-7-6,0 1 0,0-1 0,0 1 0,0-1 1,0 1-1,0 0 0,0-1 0,0 1 0,0 0 0,1 0 0,-1 0 0,0 0 0,0 0 0,1 0 1,-1 0-1,1 0 0,-1 0 0,0 1 0,-2-1 7,0 0 1,0-1-1,0 1 1,-1-1-1,1 0 0,0 0 1,-4 0-1,4 0-4,0 0-4,-21 0 25,23 0-25,0 0 0,1 0 0,-1 0-1,0 0 1,1 0 0,-1 0 0,0 0 0,0 1 0,1-1 0,-1 0 0,0 0 0,1 0 0,-1 1-1,0-1 1,1 0 0,-1 1 0,1-1 0,-1 1 0,1-1 0,-1 1 0,1-1 0,-1 1 0,1-1-1,-2 2 1,0-2-9,2 0 7,0 0 1,0 0 0,0 0-1,-1 0 1,1 0-1,0 0 1,0 0 0,0 0-1,0 0 1,-1 0-1,1 0 1,0 0 0,0 0-1,0 0 1,-1 0-1,1 0 1,0 0 0,0 0-1,0 0 1,0 0-1,-1 0 1,1 0 0,0 0-1,0 0 1,0 1-1,0-1 1,0 0-1,-1 0 1,1 0 0,0 0-1,0 0 1,0 0-1,0 1 1,0-1 0,0 0-1,0 0 1,-1 0-1,1 0 1,0 0 0,0 1-1,0-1 1,0 0-1,0 0 1,0 0 0,0 1-1,0-1 1,0 0-1,0 0 1,0 0 0,0 0-1,0 1 1,0-1-1,0 0 1,0 0-1,0 0 1,0 0 0,1 1-1,-1-1 1,0 0-1,0 0 1,-4 3-8,-2 52-88,1-33 87,-2 29 0,-1 6 3,8-53 7,-1 0 1,0 0-1,0-1 0,0 1 0,0 0 1,-1-1-1,0 1 0,1-1 1,-1 1-1,0-1 0,-1 0 0,1 0 1,-1 0-1,1 0 0,-1 0 0,0-1 1,0 1-1,0-1 0,0 0 1,0 0-1,-1 0 0,1 0 0,-1 0 1,-5 1-1,-19 7 14,-36 19-1,-15 5 6,2-6 2,-49 15-6,82-27-12,35-12 0,0-1-1,-1 0 0,1 0 0,-1-1 0,1 0 0,-1 0 1,0-1-1,-11 0 0,16-1-11,4 0 10,1 0 1,-1 0-1,0 0 1,1 0-1,-1 0 1,1 1-1,-1-1 1,1 0-1,-1 0 0,0 0 1,1-1-1,-1 1 1,1 0-1,-1 0 1,1 0-1,-1 0 1,0 0-1,1-1 1,-1 1-1,1 0 1,-1-1-1,1 1 1,-1 0-1,1-1 1,-1 1-1,1 0 0,0-1 1,-1 1-1,1-1 1,0 1-1,-1-1 1,1 1-1,0-1 1,-1 1-1,1-1 1,0 1-1,0-1 1,-1-1-1,9-3-16,-5 4 12,10-4-2,1 1 0,0 1 1,-1 0-1,16-1 0,-12 2 0,7-1-3,29 1 0,7-2-4,-41 3 6,0 0 0,0 1-1,0 1 1,0 1 0,0 0 0,0 2-1,-1 0 1,1 1 0,-1 1 0,0 1-1,-1 0 1,1 1 0,-2 1 0,30 20-1,-44-27 5,0 0 0,0 0 0,0 0 0,0 0 0,-1 1-1,1-1 1,-1 1 0,1-1 0,-1 1 0,0 0 0,0-1-1,0 1 1,0 0 0,0 0 0,-1-1 0,1 1 0,-1 0-1,0 0 1,0 5 0,0 2 1,-1-1 0,0 1 0,-1 0 0,-3 10-1,2-12 5,0-1 0,0 1 0,-1-1 0,0 0 0,-1 0 0,1 0 1,-1-1-1,-1 1 0,1-1 0,-1-1 0,0 1 0,-1-1 0,1 0 0,-1 0 0,0-1 0,-14 7 0,-6 2 18,-2-1 1,1-2-1,-34 8 1,31-10 1,-1-1 1,0-2-1,0-1 0,0-2 0,-61-3 0,86 0-12,1 0-1,-1 0 0,0 0 1,1-1-1,-1 0 0,-6-3 0,12 4-8,-1 1-1,1-1 1,-1 0-1,1 0 1,-1 0-1,1 0 1,0 0-1,0 0 1,-1-1-1,1 1 1,0 0-1,0-1 1,0 1-1,0 0 1,0-1-1,1 1 1,-1-1-1,0 0 1,1 1-1,-1-1 1,1 0-1,-1 1 1,1-1-1,0 0 1,0-1-1,0 2-30,0 1-1,0-1 0,1 0 0,-1 1 0,1-1 0,-1 1 1,0-1-1,1 1 0,-1-1 0,1 1 0,-1-1 0,1 1 1,-1 0-1,1-1 0,-1 1 0,1 0 0,0-1 0,-1 1 1,1 0-1,-1 0 0,1-1 0,0 1 0,-1 0 0,1 0 1,0 0-1,-1 0 0,1 0 0,0 0 0,0 0 0,28 0-930,-24 0 760,44 2-483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1.3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0 3265,'-8'5'333,"1"0"1,0 0 0,0 0-1,0 1 1,1 0 0,0 0 0,0 1-1,1 0 1,-1 0 0,2 0-1,-7 13 1,9-17-247,0 0-1,1 1 1,0-1 0,0 1-1,0-1 1,0 1 0,0 0 0,1-1-1,-1 1 1,1 0 0,0 0-1,0-1 1,1 1 0,-1 0 0,1-1-1,0 1 1,0-1 0,0 1-1,0-1 1,0 1 0,1-1-1,0 0 1,0 1 0,0-1 0,0 0-1,0 0 1,0 0 0,1-1-1,0 1 1,3 2 0,17 12 86,2-1 0,-1-2 1,2 0-1,49 18 0,-33-14-47,51 20 43,-29-12-62,-1 2 1,87 53-1,-148-80-103,-1-1 0,1 1 0,-1 0 1,0 0-1,1 0 0,-1 0 0,0 0 0,0 0 0,0 1 1,0-1-1,0 0 0,0 1 0,0-1 0,0 0 1,0 1-1,-1-1 0,1 1 0,0-1 0,-1 1 0,1 2 1,-2-3-2,1 1 1,-1-1 0,1 1 0,-1-1 0,0 1 0,0-1-1,0 1 1,0-1 0,0 0 0,0 0 0,0 1 0,0-1-1,-1 0 1,1 0 0,0 0 0,-1 0 0,1 0 0,-1-1-1,1 1 1,-1 0 0,-2 0 0,-22 11 32,-1-1 0,0-2 0,-33 7-1,-90 13 53,119-24-76,-83 11 10,106-16-731,19-2-186,20-2-593,19 2 361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8.6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245 129 2152,'-4'-48'6557,"4"47"-6490,1 0 1,-1 0 0,0 1 0,1-1 0,-1 0 0,1 0 0,-1 0 0,1 1 0,-1-1 0,1 0 0,0 1 0,-1-1 0,1 0-1,0 1 1,-1-1 0,1 1 0,0-1 0,0 1 0,0-1 0,-1 1 0,3-1 0,24-9 195,-12 5-169,0 1 0,0 1 0,0 0 0,0 1 0,23 0 0,-31 3-68,-1-1-1,0 0 0,1-1 0,-1 0 0,0 0 1,1 0-1,-1-1 0,0 1 0,0-1 1,0-1-1,8-4 0,-13 7-24,-1 0-1,0 0 1,0 0 0,0 0 0,0 0-1,0 0 1,0 0 0,0 0-1,1 0 1,-1 0 0,0 0-1,0 0 1,0-1 0,0 1 0,0 0-1,0 0 1,0 0 0,0 0-1,0 0 1,1 0 0,-1 0-1,0 0 1,0 0 0,0-1-1,0 1 1,0 0 0,0 0 0,0 0-1,0 0 1,0 0 0,0 0-1,0 0 1,0-1 0,0 1-1,0 0 1,0 0 0,0 0-1,0 0 1,0 0 0,0 0 0,0-1-1,0 1 1,0 0 0,0 0-1,0 0 1,0 0 0,0 0-1,0 0 1,-1-1 0,-6-2 7,-11 0-15,13 2 5,-16-2-8,0 1 0,0 1-1,-1 0 1,1 2 0,-29 4 0,19 1 17,0 2-1,1 1 0,1 1 1,-1 2-1,2 0 0,-50 31 0,75-42 12,1 1 0,-1 0 0,0 0-1,1 0 1,0 1 0,-1-1 0,1 0-1,0 1 1,0-1 0,0 1 0,1 0 0,-1 0-1,1 0 1,-1 0 0,1 0 0,0 0-1,0 0 1,0 0 0,1 0 0,-1 1-1,1-1 1,0 0 0,0 6 0,1-4 17,0 0 1,0 0-1,1-1 1,0 1-1,0 0 1,0 0 0,0-1-1,1 1 1,0-1-1,0 0 1,0 0-1,0 0 1,8 7 0,25 19 253,45 31 1,33 28-40,-97-72-217,0 0 0,27 37 0,-39-47-20,0 1-1,0-1 1,-1 1-1,0 0 1,-1 0 0,0 1-1,0-1 1,0 1-1,-1-1 1,1 18 0,-3-24-6,0 1 0,0 0 0,0 0 0,-1-1 0,1 1 0,-1 0 0,0-1 0,0 1 0,0-1 0,0 1 1,0-1-1,-1 0 0,1 1 0,-1-1 0,0 0 0,1 0 0,-1 0 0,0 0 0,0 0 0,0 0 0,0-1 1,-1 1-1,1-1 0,0 1 0,-1-1 0,1 0 0,-4 1 0,-6 3 20,-1-2 0,1 1-1,-1-2 1,-16 2 0,27-3-25,0-1 2,-29 5 51,-1-2-1,1-1 1,-54-4 0,81 2-67,0-1 0,0 0-1,0 0 1,0 0 0,1 0 0,-1-1-1,0 1 1,0-1 0,-4-3 0,7 4-25,1 1 0,-1-1 0,0 1 0,1-1 0,-1 1 0,1-1 0,-1 0 0,1 1 0,-1-1 0,1 0 0,0 1 0,-1-1 0,1 0 0,0 0 0,0 1 0,-1-1 0,1 0 0,0 0 0,0 1 0,0-2 0,0 0-58,1 1 1,-1 0-1,0 0 0,1-1 0,0 1 0,-1 0 0,1 0 0,0 0 1,-1 0-1,1 0 0,0 0 0,0 0 0,0 0 0,0 0 0,0 0 1,2-1-1,29-17-907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9.0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51 142 3033,'-50'-140'9138,"74"140"-8898,42 0-88,-40-1-80,5 1-16,0 0-1065,2 0-2127,8 0 2088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9.4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45 1776,'43'-45'1097,"-44"54"167,-6-2 152,2 0 209,5 10-49,-2 5-296,4 13-520,3 5-168,-2 1-167,2 4-65,-3-1-160,-2-6-48,-2-6-48,1-7 8,6-5-24,-2-4-472,1-14 296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19.7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1 3113,'160'0'1432,"-114"33"-616,6 22 424,-16 2 193,-24 24-161,-12 27-304,-20 37-488,-3 9-184,-8-12-160,3-23-24,-11-34-16,-1-6 8,-10-11-312,0-6-544,3-12 504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0.0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272 9 720,'-4'-2'175,"1"1"0,-1-1 0,1 1 0,-1 0 0,0 1 0,1-1 0,-1 1 0,0-1 0,0 1 0,1 0 0,-1 0 0,0 1 0,1-1 0,-1 1 0,0 0 0,1 0 0,-1 0 0,0 0 0,1 1 0,0-1 0,-1 1 0,1 0 0,-5 4 0,-9 4 1590,-30 24-1,41-29-1547,0 0 0,1 1 0,0 0-1,0 1 1,0-1 0,1 1 0,-7 13 0,-2 12 136,2 1 0,1 0 0,1 0 0,-5 50 0,7-35-188,3 0 0,2 1-1,7 82 1,5-47 74,26 109-1,-32-177-152,1 0 1,12 29-1,-14-39-185,0 0 1,1 0 0,-1 0 0,1 0-1,1-1 1,-1 1 0,1-1 0,0 0 0,9 7-1,13 6-323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1.2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92 474 3441,'-85'26'975,"85"-26"-968,0 0 0,0-1 0,0 1 1,1 0-1,-1 0 0,0 0 0,0-1 1,0 1-1,0 0 0,0 0 0,0 0 1,0-1-1,0 1 0,0 0 0,0 0 1,0 0-1,0-1 0,0 1 0,0 0 1,0 0-1,0 0 0,0-1 0,0 1 1,0 0-1,0 0 0,0-1 0,0 1 1,0 0-1,0 0 0,0 0 0,0 0 1,0-1-1,-1 1 0,1 0 0,0 0 1,0 0-1,0 0 0,0-1 1,-1 1-1,1 0 0,0 0 0,0 0 1,0 0-1,0 0 0,-1 0 0,1 0 1,0-1-1,0 1 0,-1 0 0,1 0 1,0 0-1,0 0 0,0 0 0,-1 0 1,1 0-1,0 0 0,0 0 0,0 0 1,-1 0-1,1 0 0,0 1 0,0-1 1,0 0-1,-1 0 0,1 0 0,0 0 1,15-20 474,-9 11-83,65-99 2322,-36 58-2328,-24 32-298,0-1 0,-1 0 1,-1 0-1,-1-1 0,-1 0 1,-1-1-1,5-27 0,-4 18 52,-4 22-93,-1 1 1,-1-1 0,1 0 0,0-10-1,-4 5 20,1 12-64,1 0-1,0-1 1,-1 1 0,1 0 0,0 0-1,0-1 1,0 1 0,0 0 0,0 0-1,0-1 1,0 1 0,0 0 0,0 0-1,1-1 1,-1 1 0,1 0 0,-1 0 0,0 0-1,1-1 1,0 1 0,1-2 0,5 30 200,-8 13-101,-1-7 21,7 34 368,26 126 0,-28-177-443,-1-9-18,-1 2 10,0-1 0,1 0 1,0 0-1,0 0 1,1 0-1,0 0 0,1 0 1,0-1-1,7 11 1,-10-16-30,1-1 1,0 0-1,-1 0 0,1 0 1,0 0-1,0 0 1,0 0-1,-1-1 1,1 1-1,0 0 1,0-1-1,0 0 1,0 1-1,0-1 0,0 0 1,0 0-1,0 0 1,0 0-1,0-1 1,0 1-1,0 0 1,0-1-1,0 0 0,0 1 1,0-1-1,0 0 1,0 0-1,0 0 1,2-2-1,0 1 14,1-1 0,-1 0 1,0 0-1,0 0 0,-1 0 0,1-1 0,-1 0 0,1 0 0,-1 0 0,5-8 1,11-61 155,-14 57-155,0 0 1,5-30 0,-2 6 1,-5 25-32,-2 0 1,0-1 0,-1 1 0,-1-1-1,-2-16 1,1 15-34,-4 54-278,6-10 240,0-1 1,7 41-1,0 12 114,-7-61 25,1 0 0,1 0 0,0-1-1,9 29 1,-10-44-57,-1 0 0,1 0 0,0 0 0,0 0 0,0 0 0,0 0 0,0 0 0,0-1 0,0 1 0,1-1 0,-1 1 0,1-1 0,-1 1 0,1-1 0,0 0 0,-1 1 1,1-1-1,0 0 0,0 0 0,0 0 0,-1-1 0,1 1 0,0 0 0,0-1 0,0 1 0,1-1 0,-1 0 0,0 0 0,0 0 0,0 0 0,0 0 0,0 0 0,0 0 0,0-1 0,0 1 0,0-1 0,3 0 0,6-3 41,-1 1 0,0-2-1,0 1 1,0-2 0,15-9-1,-10 4-37,-1 1 0,0-2 0,-1 1 0,0-2 0,-1 0 0,-1 0 0,0-1 0,-1-1 0,0 0 0,-1 0 0,-1-1 0,0 0 0,-1 0 0,-1-1 0,0 0 0,-2 0 0,0 0 0,2-21 0,-6 37-21,0 1-1,0 0 1,-1 0 0,1 0-1,0 0 1,0 0 0,-1 0-1,1 0 1,0 0 0,-1 0-1,1 1 1,0-1 0,0 0-1,-1 0 1,1 0 0,0 0-1,0 0 1,-1 0 0,1 0-1,0 1 1,0-1 0,0 0-1,-1 0 1,1 0 0,0 1-1,0-1 1,0 0 0,0 0-1,-1 0 1,1 1 0,0-1-1,0 0 1,0 0 0,0 1-1,0-1 1,0 0-1,0 0 1,0 1 0,0-1-1,0 0 1,0 1 0,0-1-1,-11 29-78,1-1 0,-10 51 0,19-73 101,1 0 1,0 0-1,0-1 1,1 1-1,0 0 0,0-1 1,0 1-1,1-1 1,2 7-1,1 2 81,16 27 1,-20-39-171,0 0 0,1 0 0,-1-1 0,1 1 0,-1-1 0,1 1 0,-1-1 0,1 0 1,0 1-1,0-1 0,0 0 0,-1 0 0,1 0 0,0-1 0,0 1 0,4 1 0,7-3-390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1.5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0 132 3441,'58'-25'1229,"-58"24"-1208,1 1 0,-1 0-1,0 0 1,1 0 0,-1 0 0,0 0-1,1 0 1,-1 0 0,1 0-1,-1 0 1,0 0 0,1 0-1,-1 0 1,0 0 0,1 0 0,-1 1-1,0-1 1,1 0 0,-1 0-1,0 0 1,1 0 0,-1 1 0,0-1-1,1 0 1,-1 0 0,0 1-1,0-1 1,1 0 0,-1 0-1,0 1 1,0-1 0,0 0 0,1 1-1,-1-1 1,0 0 0,0 1-1,0-1 1,0 0 0,0 1 0,0-1-1,0 1 1,1 18 629,-2-11-265,1-3-219,1 0-1,-1 0 1,1 0 0,0 0 0,1 0 0,-1 0 0,1 0 0,0 0 0,0-1 0,0 1-1,1-1 1,0 1 0,-1-1 0,1 0 0,1 0 0,-1 0 0,1-1 0,0 1-1,-1-1 1,1 0 0,1 0 0,-1 0 0,0 0 0,1-1 0,-1 0 0,1 0-1,0 0 1,0 0 0,0-1 0,0 0 0,0 0 0,0 0 0,9-1 0,3 1-105,-1-1 1,1 0 0,-1-2-1,0 0 1,1-1 0,-1 0-1,0-1 1,-1-1 0,1-1-1,-1 0 1,18-11 0,-28 15-46,-1-1 1,0 0-1,0 0 0,-1-1 1,1 1-1,0-1 0,-1 0 1,0 0-1,0 0 0,3-5 1,-5 6-9,0 1 0,1-1 0,-1 0 1,0 1-1,-1-1 0,1 0 0,0 0 0,-1 0 1,1 0-1,-1 0 0,0 0 0,0 0 0,0 0 1,-1 1-1,1-1 0,-1 0 0,1 0 0,-1 0 1,-1-3-1,-1-1-6,-1 1 0,0-1 1,0 1-1,-1-1 0,1 1 0,-1 1 0,-1-1 1,1 1-1,-1 0 0,0 0 0,0 0 1,0 1-1,-1 0 0,1 0 0,-1 1 1,0-1-1,0 2 0,-1-1 0,1 1 1,0 0-1,-9-1 0,3 1-93,-1 1 0,1 0 0,-1 0 0,1 2 0,-1-1 0,1 2 0,-1 0 0,1 1 0,0 0 0,0 1 0,-13 5 0,23-8-69,-1 0 0,1 1 0,0 0 0,-1 0 0,1-1 0,0 2 0,-3 2 0,5-4 127,1-1 1,-1 1-1,1 0 1,0 0-1,-1-1 1,1 1-1,0 0 1,0 0-1,0-1 1,-1 1-1,1 0 1,0 0-1,0-1 1,0 1-1,0 0 1,0 0-1,1 0 1,-1-1-1,0 1 1,0 0-1,1 1 1,-1-1-3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1.9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325 0 3505,'-1'0'1600,"-46"5"-640,-52 63 329,48-53 103,13 10-232,1-3-352,8 1-552,13 1-144,9-7-64,13 6 0,13-11 32,8-4 24,25-4-232,7-11-552,20-7 456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2.3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130 1 2248,'-11'0'260,"0"0"0,0 1 1,0 0-1,0 1 0,-13 4 0,21-6-135,0 1 0,1 0 1,-1 1-1,0-1 1,1 0-1,-1 1 0,1-1 1,-1 1-1,1 0 1,0 0-1,0 0 1,0 0-1,0 0 0,0 0 1,0 0-1,1 1 1,-1-1-1,1 1 1,-1-1-1,1 1 0,0 0 1,0-1-1,0 1 1,0 0-1,1 0 0,-1 4 1,1 4 70,1 1-1,0 0 1,0-1 0,2 1 0,-1-1 0,2 0-1,4 13 1,6 22 77,33 197 611,-17-81-462,-26-138-341,-2-13-2,0 0 0,1 0 0,4 11 0,-2-17-546,2-4 239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2.7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3 149 5489,'83'-104'2142,"-80"100"-2010,1 1 0,-1 0 1,1 0-1,0 0 0,0 0 0,0 1 1,0-1-1,0 1 0,1 0 0,-1 0 1,0 1-1,1-1 0,0 1 0,-1 0 1,1 0-1,9 0 0,3-1 325,2-1 60,0 1 0,-1 1 1,36 3-1,-45-2-434,0 2 0,0-1 1,0 1-1,0 1 0,0-1 0,0 2 1,0-1-1,-1 1 0,14 9 0,-19-12-80,-1 0 0,0 1 0,0-1 0,0 1 0,0 0-1,0-1 1,-1 1 0,1 0 0,0 0 0,-1 0-1,0 1 1,1-1 0,-1 0 0,0 0 0,0 1-1,0-1 1,0 0 0,-1 1 0,1-1 0,-1 1-1,1-1 1,-1 1 0,0 0 0,0-1 0,0 1-1,0-1 1,0 1 0,-1-1 0,1 1 0,-1-1-1,0 1 1,0-1 0,0 0 0,0 1 0,0-1-1,-2 2 1,-2 5 5,-2 0 0,1-1 0,-1 0 0,-1 0 0,1-1 0,-1 0 0,-10 7 1,-2 0 19,-1-1 0,0-1 1,-1-1-1,-36 12 1,21-10 38,-78 15 0,97-25-50,-17 4 33,35-7-50,0 0 0,0 0 1,0 0-1,0 0 0,0 0 0,-1 0 1,1 0-1,0 0 0,0 0 0,0 0 0,0 0 1,0 0-1,0 0 0,0 1 0,0-1 1,-1 0-1,1 0 0,0 0 0,0 0 1,0 0-1,0 0 0,0 0 0,0 1 0,0-1 1,0 0-1,0 0 0,0 0 0,0 0 1,0 0-1,0 0 0,0 0 0,0 1 0,0-1 1,0 0-1,0 0 0,0 0 0,0 0 1,0 0-1,0 0 0,0 1 0,0-1 1,0 0-1,0 0 0,0 0 0,0 0 0,0 0 1,0 0-1,1 0 0,-1 1 0,0-1 1,0 0-1,0 0 0,0 0 0,0 0 1,0 0-1,18 8-7,-7-5 6,256 82-58,-9 19 7,-249-100 52,-4-2 1,-1 0 0,0 0 0,1 0 0,-1 0 0,0 1 1,0 0-1,-1-1 0,1 1 0,0 1 0,-1-1 0,5 6 0,-8-8 4,1 0-1,-1 0 0,0 0 0,0 0 1,1-1-1,-1 1 0,0 0 0,0 0 1,0 0-1,0 0 0,0 0 0,0 0 1,-1-1-1,1 1 0,0 0 0,0 0 1,-1 0-1,1 0 0,0-1 1,-1 1-1,1 0 0,-1 0 0,1-1 1,-1 1-1,1 0 0,-1-1 0,1 1 1,-1 0-1,0-1 0,0 1 0,1-1 1,-1 1-1,0-1 0,0 1 1,1-1-1,-1 0 0,0 1 0,-1-1 1,-36 13 168,38-13-170,-63 13 128,0-3 1,-1-3-1,1-3 1,-108-5-1,158 0-136,0 0 0,1-1-1,-24-5 1,36 7-13,-1 0 1,0-1-1,0 1 0,1 0 0,-1 0 0,0-1 1,1 1-1,-1-1 0,1 1 0,-1 0 0,0-1 1,1 1-1,-1-1 0,1 1 0,-1-1 0,1 0 1,-1 0-1,1 1-12,0-1 0,0 1 0,0-1 0,0 1 0,0 0 0,0-1 0,0 1 0,0 0 0,0-1 0,0 1 0,0 0 0,0-1 0,1 1 0,-1 0 0,0 0 0,0-1 1,0 1-1,0 0 0,1-1 0,-1 1 0,0 0 0,0 0 0,1 0 0,-1-1 0,1 1 0,22-11-1534,13 1 674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1.6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44 9026,'124'-33'3113,"-139"30"-2729,4 1-48,3 2 40,-1-4 16,6 3-144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4.4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292 109 1848,'-145'-96'645,"143"94"-613,0 1 0,0 0 0,0-1 0,0 1 0,-1 0 0,1 0 0,0 1 0,-1-1 0,1 0 0,-1 1 0,1-1 0,-1 1 0,1 0 0,-1 0 0,1 0 0,-4 0 0,5 1 5,0-1 0,0 1-1,0 0 1,0-1 0,0 1-1,0 0 1,0 0-1,0-1 1,1 1 0,-1 0-1,0 0 1,1 0-1,-1 0 1,0 0 0,1 0-1,-1 0 1,0 2 0,0 0 127,-7 17 660,1 0-1,1 0 1,0 0 0,2 1 0,-2 21 0,-6 26 375,-15 125 735,21-128-1504,2-21-57,2 83 0,4-104-304,1 1 0,0-1 0,2 1 0,1-1 0,9 24 0,-15-47-69,12 33 87,25 44 1,-31-66-278,1-1 1,1 1-1,0-1 0,0-1 1,1 0-1,0 0 1,15 12-1,35 14-417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5.1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35 2849,'-14'-9'1116,"10"7"-680,1 0 1,0 0 0,-1 0-1,1-1 1,0 1 0,-4-6-1,7 8-410,0 0 0,0 0 0,0 0 0,0 0 0,0 0-1,0 0 1,-1 0 0,1 0 0,0 0 0,0 0-1,0 0 1,0-1 0,0 1 0,0 0 0,0 0-1,0 0 1,0 0 0,0 0 0,0 0 0,0 0-1,0 0 1,0-1 0,0 1 0,0 0 0,0 0 0,0 0-1,0 0 1,0 0 0,0 0 0,0 0 0,0 0-1,0-1 1,0 1 0,0 0 0,0 0 0,0 0-1,0 0 1,0 0 0,0 0 0,0 0 0,0 0-1,0 0 1,1-1 0,-1 1 0,0 0 0,0 0-1,0 0 1,0 0 0,0 0 0,0 0 0,0 0 0,0 0-1,0 0 1,1 0 0,-1 0 0,0 0 0,0 0-1,0 0 1,0 0 0,0 0 0,0 0 0,0 0-1,1 0 1,11 2 772,15 8-55,-9-1-508,-1 2 0,0 0 0,-1 0 0,0 2 0,-1 0 1,0 1-1,16 20 0,-14-12-106,-2 0 0,0 1 0,-1 0 0,19 46 0,-13-12-50,-1 1 1,-4 1-1,-2 0 1,6 71-1,-19-130-78,5 37 69,-1 1 1,-3 56 0,-1-83-48,-1-1-1,-1 1 1,0-1 0,0 0 0,-1 0-1,0 1 1,-1-2 0,0 1 0,0 0-1,-1-1 1,0 0 0,-1 0-1,0 0 1,-8 7 0,6-7-39,-2 0-1,1 0 1,-1-2 0,0 1 0,-1-1-1,0-1 1,0 1 0,0-2 0,-1 0-1,-17 5 1,-28 5-613,-2 0 245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5.9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6 3345,'-19'-1'3558,"32"0"-418,31-2-1923,79 4-1,-73 2-796,32 0-59,244 2 237,-313-5-749,-9 0-172,-1 0 0,1 0 0,-1 0 0,1 0-1,-1-1 1,1 1 0,-1-1 0,4-1 0,-14 6-839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6.2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 2056,'-9'5'2593,"18"0"-1177,18 0 401,6-5 47,24 5-416,7-6-295,5-5-481,9 12-184,-2 2-272,-8-3-80,-10 4-56,-16-14-8,-13 3-608,-6 0-808,-18 2 863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6.6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 2521,'0'0'1192,"3"-3"8,15 4 112,6 1 401,9-4-17,6 2-432,5-3-239,13 3-441,-2-4-192,16 6-232,-9-2-56,-1-2-208,-8 1-504,-15-5 416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8.2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187 155 2064,'-140'-22'1073,"134"21"-896,1 0 0,0 0 1,0-1-1,1 1 0,-6-4 0,9 5-107,0-1 0,0 1 0,1 0 0,-1-1-1,0 1 1,1-1 0,-1 1 0,0-1 0,1 0 0,-1 1-1,1-1 1,-1 0 0,1 1 0,-1-1 0,1 0-1,-1 0 1,1 1 0,0-1 0,-1-1 0,2 1 23,-1 0 0,0-1 0,0 1 1,1 0-1,-1 0 0,1 0 0,-1-1 1,1 1-1,-1 0 0,1 0 0,0 0 1,0 0-1,-1 0 0,1 0 1,0 0-1,0 1 0,0-1 0,0 0 1,0 0-1,0 1 0,0-1 0,2 0 1,5-4 98,1 1 1,0 0 0,1 0 0,-1 1-1,1 0 1,15-2 0,67-6 675,-41 7-354,65-12 451,-31 4-313,100-2 1,-181 14-647,0 0 0,-1 0 1,1 0-1,0 0 0,0 1 1,0 0-1,-1 0 0,1 0 1,0 0-1,-1 0 0,1 1 0,-1-1 1,0 1-1,6 3 0,-9-4-1,1 0-1,-1 0 1,1-1-1,-1 1 1,1 0-1,-1 0 1,1 0-1,-1 0 0,0 0 1,0 0-1,1 0 1,-1 0-1,0 0 1,0 0-1,0 0 1,0 0-1,0 0 1,0 0-1,-1 0 0,1 0 1,0 0-1,0 0 1,-1 0-1,1 0 1,0-1-1,-1 1 1,1 0-1,-1 0 1,1 0-1,-1 0 0,0-1 1,0 2-1,-24 27 135,-125 117 424,100-95-379,8-11 219,3 2-1,-65 89 0,101-127-369,0 1 1,0 0 0,1 0 0,0 0-1,0 0 1,0 1 0,0-1 0,1 1-1,0-1 1,0 1 0,0 8 0,1-12-16,0 1 1,1-1 0,-1 0 0,1 0-1,-1 0 1,1 1 0,0-1 0,0 0 0,0 0-1,0 0 1,0 0 0,1 0 0,-1-1-1,1 1 1,-1 0 0,1-1 0,-1 1-1,1-1 1,0 1 0,0-1 0,0 0 0,0 0-1,0 1 1,0-2 0,0 1 0,0 0-1,0 0 1,0-1 0,1 1 0,3 0-1,18 3-192,0-1 1,0-1-1,0-2 0,0 0 0,0-1 0,0-2 0,0 0 0,33-9 0,-30 1-601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8.6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0 122 4025,'2'-85'9066,"5"83"-8394,26 0-160,46-1-264,-44-2-72,-1 5-88,-6-5-8,0 3-88,0-2-280,-8-6-1312,1 6 1104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8.9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1 108 1080,'27'-87'1155,"-26"70"-640,-5 13 756,3 4-1161,1 1 1,-1-1-1,1 0 0,-1 1 1,1-1-1,0 1 0,-1-1 0,1 1 1,0-1-1,-1 1 0,1-1 1,0 1-1,0-1 0,-1 1 1,1-1-1,0 1 0,0-1 1,0 1-1,0 0 0,0-1 0,0 1 1,0-1-1,0 1 0,0 0 1,0-1-1,0 1 0,0 0 1,18 95 5295,-9-52-4328,5 62-1,-13-88-968,-1-10-55,0 1 1,1-1-1,0 0 0,0 0 1,5 16-1,-4-19-418,0 0 1,0 1 0,-1 0-1,0-1 1,1 12-1,-4-5-414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29.9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30 426 4617,'-4'-1'287,"-17"-11"919,20 12-1183,1-1-1,0 1 1,-1-1 0,1 1-1,0 0 1,-1-1 0,1 1-1,0-1 1,-1 1-1,1-1 1,0 1 0,0-1-1,0 1 1,0-1 0,0 0-1,-1 1 1,1-1 0,0 1-1,0-1 1,0 1 0,0-1-1,1 1 1,-1-1 0,0 1-1,0-1 1,0 0 0,0 1-1,0-1 1,1 1 0,-1-1-1,0 1 1,0 0 0,1-1-1,-1 1 1,0-1 0,1 1-1,-1-1 1,1 1 0,-1 0-1,0-1 1,1 1 0,-1 0-1,1-1 1,25-21 938,93-89 2051,-100 92-2729,-2-1 0,0-1 1,-1-1-1,14-26 0,-24 36-171,0-1 0,-2 0 1,1 0-1,-2-1 0,4-21 0,-3 13 98,-3 16 52,-2 9-65,-2 7 84,-1 8-214,1 0 0,1 1 0,0 0 0,1-1 0,3 23-1,-1-26-27,1-1 0,1 1 0,1-1 0,0 1 0,1-1 0,0 0 0,1-1 1,1 1-1,0-1 0,1-1 0,11 16 0,-15-24-20,-1-1 1,1 0-1,0 1 1,0-2-1,0 1 1,0 0 0,0-1-1,0 0 1,1 0-1,-1 0 1,1 0-1,0-1 1,-1 0 0,1 0-1,0 0 1,0 0-1,0-1 1,0 0-1,-1 0 1,1 0 0,0-1-1,0 1 1,0-1-1,0-1 1,-1 1-1,1 0 1,-1-1 0,1 0-1,-1 0 1,1-1-1,-1 1 1,0-1-1,0 0 1,0 0 0,-1 0-1,6-5 1,-1-2 1,0-1 0,-1 1 0,0-1 0,-1-1 1,0 1-1,-1-1 0,0 0 0,-1 0 0,0 0 0,-1-1 1,-1 1-1,0-1 0,0 0 0,-1 0 0,-1-20 0,0 30-23,-1 0 0,1 0 0,0 0 0,-1 0 0,0-1 0,0 1 0,0 0 0,0 0 0,0 0 0,0 1 0,-1-1 0,1 0 0,-1 0 0,0 1 0,0-1 0,0 1 0,-4-4 0,6 6 1,0 0-1,0-1 0,-1 1 0,1 0 0,0 0 0,0 0 1,0 0-1,0 0 0,0 0 0,0 0 0,-1-1 0,1 1 1,0 0-1,0 0 0,0 0 0,0 0 0,0 0 0,-1 0 1,1 0-1,0 0 0,0 0 0,0 0 0,0 0 1,-1 0-1,1 0 0,0 0 0,0 0 0,0 0 0,0 0 1,-1 0-1,1 0 0,0 0 0,0 0 0,0 0 0,0 1 1,0-1-1,-1 0 0,1 0 0,0 0 0,0 0 0,-2 9-31,5 17 25,-2-22 7,2 20 27,2 15 3,2-1 0,14 46 0,-15-63-19,-4-11 3,1 0 0,1 0 1,0 0-1,0 0 1,9 13-1,-12-21-4,0-1-1,1 1 1,-1 0-1,1 0 1,-1-1 0,1 1-1,0-1 1,-1 1-1,1-1 1,0 0-1,0 0 1,0 0 0,0 0-1,1 0 1,-1 0-1,0-1 1,0 1-1,0-1 1,1 1 0,-1-1-1,0 0 1,0 0-1,1 0 1,-1 0-1,0 0 1,0 0 0,1-1-1,-1 1 1,0-1-1,0 0 1,4-1 0,91-45 354,-94 45-358,0 1 0,-1-1 1,1 0-1,-1 1 1,0-1-1,1 0 1,-1-1-1,0 1 1,0 0-1,0 0 1,-1-1-1,1 1 1,-1-1 0,1 0-1,-1 1 1,0-1-1,0 0 1,0 0-1,0 0 1,0 0-1,0-4 1,0-7 13,-1 1 0,0-1 0,-3-20 0,2 22-8,0 0-1,0 0 1,3-19-1,0-17-5,-2 32-36,0 16 9,1-3 27,3 7-426,9 32 414,-1 1-1,-1 0 0,8 53 1,-19-86-7,1 0 1,1 0-1,-1-1 1,1 1-1,-1-1 1,1 1-1,0-1 1,0 1 0,0-1-1,1 0 1,-1 0-1,1 0 1,0-1-1,0 1 1,5 3 0,-3-2-226,0-1 0,1 0 0,-1 0 0,1 0 0,0-1 1,0 0-1,0 0 0,11 2 0,22-1-605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0.3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0 136 4289,'32'-43'2863,"-32"44"-2717,-1 1-1,0-1 1,1 1-1,-1-1 1,1 1-1,-1-1 1,1 1-1,0-1 1,-1 1-1,1 0 1,0-1-1,0 1 1,0-1-1,0 1 1,1 0-1,-1-1 1,0 1-1,1-1 1,0 3-1,11 30 1303,-10-30-1343,-1 0-1,1-1 0,0 1 0,0 0 0,1-1 0,-1 1 0,1-1 0,0 1 0,0-1 0,0 0 0,0 0 0,0-1 0,1 1 0,4 2 0,-3-3-22,0 0 1,0-1-1,0 0 0,0 1 1,0-2-1,0 1 0,0-1 1,0 1-1,0-1 0,1-1 1,7-1-1,5 0-5,0-1 0,0-1 0,0-1 0,-1-1-1,22-10 1,-30 12-57,0 0-1,-1-1 1,1 0-1,-1-1 1,-1 0-1,1 0 1,-1-1-1,0 0 0,0 0 1,-1-1-1,10-13 1,-14 17-11,-1 0 0,1 1 0,0-1 0,-1 0 0,0 0 0,1 0 0,-2 0 0,1 0 0,0-7 0,-1 10-9,0-1 1,0 1 0,0-1-1,0 0 1,-1 1 0,1-1 0,0 0-1,-1 1 1,0-1 0,1 1-1,-1-1 1,0 1 0,0 0-1,0-1 1,1 1 0,-2 0 0,1-1-1,0 1 1,0 0 0,0 0-1,0 0 1,-1 0 0,1 0-1,-1 0 1,1 0 0,0 1-1,-3-2 1,-6-1-10,-1 0-1,0 1 1,0 0-1,0 0 1,-20 1-1,-56 5-76,82-4 24,1 1-1,-1-1 1,0 1-1,1 1 1,-1-1-1,1 1 0,-1-1 1,1 1-1,0 0 1,0 1-1,0-1 1,-7 6-1,-2 8-233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2.0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92 5313,'3'-6'252,"0"1"0,0 1 0,0-1 0,1 0 0,0 1 0,0 0 0,0 0 0,1 0 0,-1 0 0,1 1 0,0-1 0,0 1 0,0 1 0,1-1 0,-1 1 0,9-3 0,6-1 40,0 0 0,1 2 0,-1 1 0,1 0-1,33 1 1,-38 2-205,0 1 0,0 0-1,0 1 1,0 1-1,0 1 1,0 0 0,28 12-1,-38-13-19,1 1 0,-1-1 0,0 1 1,0 1-1,0-1 0,0 1 0,-1 0 0,0 0 0,0 1 0,0-1 0,-1 1 0,0 0 0,0 0 0,4 9 0,-3-2 157,0 0 0,-2 0 0,1 0 0,-1 1 0,-1-1 0,0 25 0,1 7 146,-2 2 1,-2-1-1,-3 0 0,-12 65 0,9-85-311,-8 45 133,14-66-170,1 1-1,-1 0 1,1-1-1,0 1 0,0 0 1,1-1-1,0 1 1,0 0-1,3 8 1,-4-13-128,0 0 0,1 0 1,-1 0-1,0 0 0,1 0 1,-1-1-1,0 1 1,1 0-1,-1 0 0,1-1 1,-1 1-1,1 0 0,0-1 1,-1 1-1,1 0 0,-1-1 1,1 1-1,0-1 1,0 1-1,-1-1 0,1 0 1,0 1-1,0-1 0,0 0 1,-1 1-1,1-1 0,0 0 1,0 0-1,0 0 1,0 0-1,0 0 0,0 0 1,-1 0-1,1 0 0,0 0 1,0 0-1,1 0 0,10-6-1345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0.7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415 310 4601,'-64'12'4441,"16"-12"-3457,-48 4 1472,85-3-2252,-1 0 0,1 1 0,0 1 0,0 0 0,1 0 0,-16 8 0,15-5-126,0 0 1,1 0 0,0 2 0,1-1 0,-18 18-1,23-21-69,1 0-1,-1 0 1,1 1-1,0 0 1,0-1-1,0 1 1,1 0-1,0 1 1,0-1-1,0 0 0,0 0 1,1 1-1,0-1 1,0 1-1,0 5 1,2-9-5,-1 0 0,0 0 0,1 0 0,-1-1 0,1 1 0,-1 0 0,1 0 0,0-1 0,0 1 0,-1 0-1,1-1 1,0 1 0,1-1 0,-1 1 0,0-1 0,0 1 0,1-1 0,-1 0 0,1 0 0,-1 0 0,1 0 0,-1 0 0,1 0 0,0 0 0,0 0 0,-1-1 0,1 1 0,0-1 0,0 1 0,0-1 0,3 1 0,5 0 24,1 0 0,-1 0 0,1-1 1,14-1-1,-8 0-5,-1-1 0,1-1 0,0 0 0,0-1 0,-1 0-1,0-2 1,0 0 0,0-1 0,16-9 0,-30 15-22,9-5 4,0-1-1,0 0 0,0 0 1,-1-1-1,0-1 0,0 0 1,12-15-1,-12 13-1,-2-2-1,1 1 1,-2-1-1,0 0 1,0-1-1,-1 0 1,-1 0-1,0 0 1,3-20 0,-5 13 5,-1-1 0,-1 0 1,-2-33-1,0 46-11,0 1 1,0-1-1,-1 1 0,0-1 0,0 1 0,-1 0 0,-1 0 0,1 0 0,-1 1 0,0-1 0,-1 1 0,-5-8 1,8 13-5,0 0 0,0 0 1,0 0-1,0 1 0,0-1 1,-1 1-1,1-1 1,-1 1-1,1 0 0,-1 0 1,1 0-1,-1 0 1,1 0-1,-1 0 0,0 1 1,1-1-1,-1 1 1,-5 0-1,3 0-2,-1 1 1,0 0-1,1 0 1,-1 1-1,1-1 1,-1 1-1,1 0 0,-6 4 1,9-5 13,-1 1 0,0 0 0,1 0-1,-1 0 1,1 1 0,0-1 0,0 1 0,0-1 0,0 1 0,0 0 0,0 0 0,1-1 0,-1 1 0,1 0 0,0 1-1,0-1 1,0 0 0,0 0 0,0 4 0,0 5 47,-1 0-1,2 0 0,1 22 1,2 18 92,-1-1 76,12 60 1,-11-96-226,0-1 0,1 0 0,0 0-1,1 0 1,1 0 0,1-1 0,-1 0 0,17 22 0,-3-17-433,9-7 174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1.2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1 124 5025,'97'-105'1894,"-95"103"-1816,-1 0 0,1 1 0,0-1-1,0 1 1,0-1 0,0 1 0,0 0 0,0 0 0,1 0 0,-1 0 0,0 0 0,0 0 0,1 1-1,-1-1 1,1 1 0,-1 0 0,0-1 0,1 1 0,-1 0 0,1 0 0,-1 1 0,1-1 0,-1 0-1,0 1 1,1 0 0,-1-1 0,3 3 0,4 0 391,0-1-75,0 1 0,0 0 0,-1 0 0,1 1 1,-1 0-1,0 1 0,13 9 0,-18-11-361,1 0-1,-1 1 1,1 0 0,-1-1-1,0 1 1,-1 0 0,1 1-1,-1-1 1,1 0-1,-1 1 1,-1-1 0,1 1-1,-1 0 1,1-1 0,0 10-1,-2-11-24,0 0 1,0 0-1,-1 0 0,1 0 1,-1 0-1,1 0 0,-1-1 1,0 1-1,0 0 0,0 0 1,0-1-1,-1 1 0,1 0 1,-1-1-1,0 0 0,0 1 1,1-1-1,-1 0 0,-1 0 1,1 0-1,0 0 0,0 0 1,-1 0-1,1-1 0,-4 2 1,-8 5 48,0-2 0,0 1 0,-22 5 0,33-10-50,-9 0 18,0 1-1,0-1 1,0-1 0,-22 0-1,-2 0 0,36-1-25,-1 0 1,1 0-1,-1 0 1,1 0-1,-1 0 1,0 0-1,1 1 0,-1-1 1,1 0-1,-1 0 1,1 1-1,-1-1 1,1 0-1,-1 0 0,1 1 1,0-1-1,-1 1 1,1-1-1,-1 0 0,1 1 1,0-1-1,-1 1 1,1-1-1,0 1 1,-1-1-1,1 1 0,0-1 1,0 1-1,0-1 1,0 1-1,-1-1 1,1 1-1,0 0 0,0-1 1,0 1-1,0-1 1,0 1-1,0-1 1,0 1-1,0-1 0,1 1 1,-1 0-1,0-1 1,0 1-1,0-1 1,1 1-1,-1-1 0,0 1 1,1 0-1,0 1-2,0 1 0,0-1-1,1 1 1,-1-1 0,1 0 0,-1 1-1,1-1 1,0 0 0,2 2 0,1-1 4,1 0 0,0-1 0,-1 1 0,1-1 0,0 0 0,0-1 0,8 2 0,10 3 4,21 7 1,0 3 0,-1 1 0,0 2 0,54 33 1,-95-50-7,0 0 0,0 0 0,0 0 1,0 0-1,-1 1 0,1-1 1,0 1-1,-1 0 0,0-1 1,3 5-1,-5-6 0,0 0 1,1 0-1,-1 0 1,0 0-1,0 1 1,0-1-1,0 0 1,0 0-1,0 0 1,0 0-1,0 0 1,0 0-1,-1 1 1,1-1-1,0 0 1,-1 0-1,1 0 1,0 0-1,-1 0 0,0 0 1,1 0-1,-1 0 1,0 0-1,1-1 1,-1 1-1,0 0 1,0 0-1,0-1 1,1 1-1,-1 0 1,-2 0-1,-16 11 14,-1-1 0,0 0 0,-1-2 0,-42 14 0,59-22-13,-16 5-182,1-1 1,-1 0-1,0-2 1,0 0-1,-1-1 0,-21-1 1,32-3-2114,21 1 979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1.6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 0 4057,'2'0'1720,"10"19"-632,16 17-223,1 8 311,7 20 256,1 8-88,-10 15-591,-8 6-265,-19-1-320,-3-8-56,-8-7 0,-4-10 8,-13-13-120,-13-6-288,-28-12-2129,-15 1 1697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2.0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179 4 2328,'-24'-4'1289,"-8"11"207,13 16-24,-8 13 249,-3 9-81,13 27-456,-7 18-311,19 16-353,10 4-120,23-6-120,6-12-48,9-25-40,9-4-32,-9-27 0,11-2 16,-2-11-472,-11-16-736,10 2 664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3.8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87 3913,'0'-14'1888,"16"-3"-351,13 8-97,9-5 16,12 9-136,7-7-431,4 1-185,18 13-288,-8-9-120,2 12-192,-9-1-40,-11-2-8,-9-2 0,-6 1-32,-7-1-184,-17 0-824,0 2-1105,-20 3 1289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4.1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 13 2705,'-51'55'1448,"72"-49"0,10-1 113,19-5 263,-5-4-192,26-3-560,4-1-287,-10-4-457,8 3-136,-19-1-104,-4-3-16,-9 7 8,-3-3-256,-12 9-1201,-10 0 985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4.4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13 3641,'-2'-4'8322,"24"4"-7770,15 0-320,46 6-104,-38-6-64,5 3 0,3-8-280,-1-2-464,7 2 448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4.8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20 308 4137,'-18'-153'1363,"18"149"-1292,-1 0 0,1 0 1,0 0-1,0 0 0,0 0 0,1 0 0,0 0 1,-1 0-1,1 0 0,1 0 0,-1 1 0,0-1 1,1 0-1,0 1 0,0-1 0,3-4 1,-2 5 43,1 0 1,-1 0-1,1 0 0,0 1 1,0-1-1,0 1 1,0 0-1,1 0 1,4-1-1,8-4 328,6-3 157,0 1 0,1 1-1,0 1 1,42-6 0,-52 11-496,0 0 0,0 1 0,0 1 0,0 0 0,0 1 0,-1 1 0,1 0 0,0 1 0,25 9 0,-34-10-103,1 1 0,-1 0 0,0 0 0,0 0 1,0 1-1,0-1 0,-1 1 0,1 1 0,-1-1 0,0 1 1,0-1-1,-1 1 0,1 0 0,-1 0 0,0 1 1,-1-1-1,1 1 0,-1-1 0,0 1 0,0 0 0,-1 0 1,0 0-1,0 0 0,0 0 0,-1 0 0,0 10 1,-1 0 12,0 0 0,-1 0 1,-1-1-1,-1 1 0,0 0 1,-1-1-1,-1 0 1,-13 25-1,6-17 48,-2-1 0,0 0-1,-2-2 1,-36 37 0,-85 63 1017,136-119-1052,-2 2 29,0 0 0,1 1 0,-1-1 0,1 1 0,-6 7 0,9-10-51,0-1 1,-1 1-1,1-1 1,0 1-1,0-1 1,-1 1 0,1 0-1,0-1 1,0 1-1,0-1 1,0 1-1,0 0 1,0-1 0,0 1-1,0 0 1,0-1-1,0 1 1,0-1-1,0 1 1,0 0-1,1-1 1,-1 1 0,0-1-1,0 1 1,1-1-1,-1 1 1,0-1-1,1 1 1,-1-1-1,1 1 1,-1-1 0,0 1-1,1-1 1,-1 1-1,1-1 1,-1 0-1,1 1 1,-1-1 0,1 0-1,0 0 1,-1 1-1,1-1 1,-1 0-1,1 0 1,0 0-1,-1 0 1,1 1 0,1-1-1,23 4-124,1-1 0,-1-1 0,1-1 0,0-1-1,26-4 1,-20 2-690,19-3 133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5.6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4 270 4849,'-3'-3'3179,"4"-8"-2764,1 5-36,-2 5-342,0-2 59,1-1 0,0 0 0,0 1 0,1-1 0,-1 1-1,0-1 1,4-4 0,-2 3-30,11-19 349,2 0 0,22-28 0,-20 31-3,1 0 0,1 2 0,35-27 0,-55 46-412,0-1-1,1 1 0,-1 0 1,1-1-1,-1 1 0,1 0 1,0 0-1,-1-1 0,1 1 1,-1 0-1,1 0 1,-1 0-1,1 0 0,0 0 1,-1 0-1,1 0 0,-1 0 1,1 0-1,0 0 0,-1 0 1,1 0-1,-1 0 0,1 0 1,-1 0-1,1 1 0,0-1 1,11 15-44,1 26-13,-13-41 58,7 29 26,3 10 163,-2 1 0,-1 1 1,1 45-1,-4-53 229,-4-33-408,0 1 0,0 0 0,0-1 0,1 1 0,-1 0 0,0-1 0,0 1 0,1-1 0,-1 1 0,0-1 0,1 1 0,-1 0 0,0-1 0,1 1 0,-1-1 0,1 0 0,-1 1 0,1-1 0,-1 1 0,1-1 0,-1 0 0,1 1 0,0-1 0,-1 0 0,1 0 1,0 1-1,-1-1 0,1 0 0,-1 0 0,1 0 0,0 0 0,-1 0 0,1 0 0,0 0 0,-1 0 0,1 0 0,0 0 0,-1 0 0,1 0 0,-1-1 0,1 1 0,0 0 0,-1 0 0,2-1 0,24-12 167,-2 2-29,37-25 0,-54 31-135,1-1-1,-1 0 1,-1 0 0,1 0-1,-1-1 1,0 0 0,-1 0-1,9-15 1,5-4 24,3-7 4,-21 31-41,0 0-1,0 0 1,0 0 0,-1 0 0,1 0 0,-1 0 0,1 0-1,-1 0 1,0 0 0,1 0 0,-1 0 0,0 0 0,-1 0-1,1 0 1,-1-3 0,1 6-4,1-1 0,-1 0 0,0 0-1,0 0 1,0 0 0,0 1 0,0-1 0,0 0-1,0 0 1,0 0 0,0 0 0,0 1 0,0-1 0,0 0-1,0 0 1,0 0 0,0 1 0,0-1 0,0 0-1,0 0 1,0 0 0,0 0 0,0 1 0,0-1-1,-1 0 1,1 0 0,0 0 0,0 0 0,0 0-1,0 1 1,0-1 0,0 0 0,0 0 0,-1 0 0,1 0-1,0 0 1,0 0 0,0 0 0,0 0 0,-1 0-1,1 1 1,0-1 0,0 0 0,0 0 0,0 0-1,-1 0 1,1 0 0,0 0 0,0 0 0,0 0 0,0 0-1,-1 0 1,1 0 0,0 0 0,0 0 0,0 0-1,0-1 1,-1 1 0,1 0 0,0 0 0,0 0-1,0 0 1,0 0 0,-1 0 0,1 0 0,0 0-1,0 0 1,0-1 0,-1 20 28,1-1 1,2 1-1,-1-1 0,2 1 1,1-1-1,7 25 1,-10-40-13,0 0 0,0 0 0,0 0 0,0 0 0,1 0 0,-1-1 0,1 1 0,2 3 0,-3-5 0,1 0 1,-1 0-1,1 0 0,-1 0 0,1 0 1,-1 0-1,1-1 0,-1 1 0,1-1 1,0 1-1,-1-1 0,1 1 0,0-1 1,-1 0-1,1 0 0,2 0 0,0 0 5,0-1 0,-1 0 0,1 0 0,-1 0 0,1 0 1,0 0-1,-1-1 0,0 0 0,1 0 0,-1 0 0,5-4 0,35-29 103,-41 33-117,8-9 22,1 0-1,-2-1 1,0 0 0,12-21 0,-17 24-16,-1-1 1,0 1-1,-1-1 1,0 0-1,-1 0 1,1-19-1,-2 24-10,3-10-25,-3 15 22,0 0 0,0 0 0,0 0 0,0 0 0,0 1-1,0-1 1,0 0 0,0 0 0,1 0 0,-1 0 0,0 0 0,0 1 0,0-1 0,0 0 0,0 0-1,0 0 1,0 0 0,1 0 0,-1 0 0,0 1 0,0-1 0,0 0 0,0 0 0,1 0 0,-1 0-1,0 0 1,0 0 0,0 0 0,0 0 0,1 0 0,-1 0 0,0 0 0,0 0 0,0 0 0,0 0 0,1 0-1,-1 0 1,0 0 0,0 0 0,0 0 0,0 0 0,1 0 0,-1 0 0,0 0 0,0 0 0,0-1-1,0 1 1,1 0 0,-1 0 0,0 0 0,0 0 0,0 0 0,0 0 0,0-1 0,0 1 0,0 0-1,1 0 1,-1 0 0,0 0 0,0 0 0,0-1 0,0 1 0,0 0 0,0 0 0,0 0-112,2 5-62,3 8 178,-1 1 0,0 0 0,-1 0 0,-1 0 0,0 0 0,-1 1 0,-1 23 0,1-6 77,0-30-163,-1-1-1,0 1 1,0-1-1,1 1 1,-1-1-1,1 1 1,-1-1-1,1 1 1,-1-1-1,1 0 1,0 1-1,0-1 1,0 0-1,0 1 1,0-1-1,0 0 1,2 2-1,9 0-471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6.0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88 4641,'75'-25'1626,"-75"24"-1600,1 1 0,-1 0 0,0 0 0,1 0 0,-1 0 0,0 0 0,1 0 0,-1 0 1,0 0-1,1 0 0,-1 0 0,0 1 0,1-1 0,-1 0 0,0 0 0,1 0 0,-1 0 0,0 0 0,1 1 1,-1-1-1,0 0 0,0 0 0,1 0 0,-1 1 0,0-1 0,0 0 0,1 1 0,-1-1 0,0 0 1,0 0-1,0 1 0,0-1 0,1 0 0,-1 1 0,0 0 0,2 16 854,2 3 541,-2-17-1268,0 0 0,0 1 0,1-1 0,0 0 0,-1 0 0,1-1 0,0 1 0,0-1 0,1 1 0,-1-1 0,1 0 0,-1 0 0,1 0 0,-1-1 0,1 1 0,0-1 0,0 0 0,0 0 0,5 0 0,6 1 1,-1 0 0,1-2 0,0 0 0,14-2 1,-11 1-99,-1-1 0,0 0 1,0-2-1,-1 0 0,1-1 1,-1 0-1,23-12 0,-37 15-42,0 1 0,1-1 0,-1 0-1,-1 0 1,1 0 0,0 0-1,0 0 1,-1-1 0,1 1 0,-1 0-1,0-1 1,2-2 0,-3 3-6,1 1 0,0 0 0,-1-1 0,1 1 0,-1-1 0,0 1 0,1 0 1,-1-1-1,0 1 0,0-1 0,0 1 0,0-1 0,0 1 0,0-1 0,0 1 0,-1-1 0,1 1 0,0-1 0,-2-2 0,-2 1-8,-1-1-1,1 1 1,-1 0-1,0 0 0,0 0 1,0 1-1,-1 0 1,1 0-1,0 0 1,-1 0-1,0 1 0,-9-1 1,0-1-6,13 2-2,-10-2-49,0 0 0,0 0 0,-1 1 1,1 1-1,-1 0 0,1 0 0,0 1 0,-1 1 1,-14 3-1,25-4-52,1 0-1,0 0 1,0 0-1,0 0 1,-1 0 0,1 1-1,0-1 1,0 1 0,0-1-1,0 1 1,0-1 0,0 1-1,-1 0 1,2-1 0,-1 1-1,0 0 1,0 0-1,0-1 1,0 1 0,0 0-1,1 0 1,-1 0 0,0 0-1,1 0 1,-1 1 0,1-1-1,-1 0 1,1 0 0,-1 0-1,1 2 1,3 11-1230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2.3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59 275 4697,'-31'-5'1968,"12"5"-855,10 7 519,23-3-840,19 1-336,3 0-72,18 7-216,-6-8-64,8 2-104,1 1-440,-2-5 320</inkml:trace>
  <inkml:trace contextRef="#ctx0" brushRef="#br0" timeOffset="1">1054 89 7402,'51'-57'2888,"-47"48"-1872,10 2-55,8 2 103,4 1-120,7 3-248,-2-1-392,7 2-120,7 2-104,-2-8-24,6 8-8,-4-2-64,-12 4-944,-4 8-1080,-13 7 1272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6.4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342 302 4033,'-5'-2'342,"-1"-1"0,1 2 0,0-1 0,-1 1 0,1-1-1,0 1 1,-1 1 0,0-1 0,1 1 0,-1 0 0,1 0 0,-1 1 0,-8 1 0,-10 3 839,-40 15 0,50-16-743,9-2-350,-13 4 412,0 0 0,-32 17 0,45-20-441,0 0 1,1 0-1,-1 0 0,1 0 0,0 1 0,0 0 0,0 0 1,1 0-1,-1 0 0,1 0 0,0 1 0,0-1 0,0 1 1,1 0-1,-3 7 0,5-11-53,-1 0 1,1 0-1,0 0 0,-1 1 0,1-1 1,0 0-1,0 0 0,0 0 0,0 0 1,0 0-1,0 0 0,0 0 0,0 0 1,0 0-1,0 0 0,1 1 0,-1-1 1,1 0-1,-1 0 0,0 0 0,1 0 0,0-1 1,-1 1-1,1 0 0,-1 0 0,3 2 1,-1-2 3,0 0-1,0 0 1,0 0 0,0 0 0,0 0-1,1-1 1,-1 1 0,0 0 0,0-1 0,1 0-1,-1 0 1,3 1 0,8-2 33,0 0 0,0 0 0,23-6 0,-13 0-18,0-1 1,0-1-1,0 0 0,-1-2 0,-1-1 0,0-1 1,0 0-1,-1-2 0,29-27 0,-41 34-22,-1-1 0,0 0-1,-1 0 1,0-1 0,0 0-1,-1 0 1,0-1 0,-1 1 0,0-1-1,-1 0 1,0 0 0,2-17-1,-4 20-3,0 0 0,0 0 0,-1-1-1,0 1 1,-1 0 0,0-1-1,0 1 1,-1 0 0,0 0 0,0 0-1,0 0 1,-1 0 0,-1 0-1,1 1 1,-1 0 0,-1-1-1,-7-9 1,11 16-3,-1-1 1,0 1-1,1-1 0,-1 1 1,0-1-1,0 1 0,0 0 0,1 0 1,-1 0-1,0 0 0,-1 0 0,1 1 1,0-1-1,0 1 0,0-1 0,0 1 1,0 0-1,-1-1 0,1 1 1,0 0-1,0 1 0,0-1 0,-1 0 1,1 1-1,0-1 0,0 1 0,0 0 1,0-1-1,0 1 0,-3 2 1,1-1 7,1 0 0,-1 1 1,1-1-1,0 1 1,0-1-1,0 1 1,0 0-1,0 0 1,1 1-1,-1-1 1,1 1-1,0-1 1,0 1-1,0-1 1,-2 8-1,1 4 12,0 0-1,1 0 1,1 0 0,0 0-1,1 0 1,2 22-1,21 90 87,-12-76-25,-10-41-74,2 1 0,6 18 0,-8-26-128,1 0 0,-1-1 0,1 1 0,0 0 0,0 0-1,0-1 1,0 1 0,0-1 0,1 0 0,-1 1 0,1-1 0,4 3 0,14 7-554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6.8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 28 4609,'1'-2'165,"1"0"0,-1 0 0,1 0 0,-1 1 0,1-1 0,0 0 0,-1 1 0,1-1 0,0 1 0,0-1 0,0 1 0,0 0 0,0 0 0,1 0 0,-1 0 0,0 0 0,0 0 0,1 1 0,-1-1 0,0 1 1,1 0-1,-1-1 0,1 1 0,-1 0 0,0 1 0,1-1 0,-1 0 0,1 1 0,-1-1 0,0 1 0,4 1 0,7 2 279,-1 1 1,1 1 0,-1 0 0,15 10-1,-13-7-156,-1 0 0,0 0 0,21 21 0,-31-27-269,-1-1 1,1 1-1,-1 0 1,1 0 0,-1 0-1,0 1 1,0-1 0,0 0-1,0 1 1,-1-1-1,0 1 1,1 0 0,-1-1-1,-1 1 1,1 0 0,0 0-1,-1-1 1,0 1-1,0 0 1,0 0 0,-1 7-1,-1-6 1,1 0 0,-1-1 0,0 1 0,0 0 0,-1-1 0,1 1-1,-1-1 1,0 0 0,0 0 0,0 0 0,-1-1 0,1 1 0,-6 3 0,3-3 15,-1 1 0,0-1 0,0-1 0,0 1 0,0-1 0,0 0 0,-14 2 0,-4 0 50,0-2 1,-1-1-1,0-1 0,-29-2 1,35-2-34,-2-4-29,26 5-31,-4 2 3,22 6-20,0 2 0,0 0 0,-1 1-1,26 16 1,23 9-2,11-1 23,-33-14 15,80 42 1,-122-58-10,-1 1 1,1 0-1,-1 0 1,8 7-1,-13-10-1,1-1 0,-1 1 0,1-1 0,-1 1 0,1-1 0,-1 1 0,1 0 0,-1-1 0,1 1 0,-1 0 0,0-1 0,0 1 0,1 0 0,-1 0 0,0-1 0,0 1 0,0 0 0,1 0 0,-1-1 0,0 1 0,0 0 0,0 0 0,-1-1 0,1 1 0,0 0 0,0 0 0,0-1 0,0 1 0,-1 0 0,1-1 0,0 1 0,-1 0 0,1 0 0,0-1 0,-1 1 0,1-1 0,-1 1 0,1 0 0,-1-1 0,1 1 0,-1-1 0,0 1 0,1-1 0,-2 1 0,-10 5 10,-1 0 0,1-1 0,-1 0 0,0-1 0,0-1 0,-27 4 0,10-1-1,-39 7-121,1-2 0,-72 1-1,134-12-193,0 1 0,-1-1-1,1 0 1,-1-1-1,1 0 1,0 0 0,-1 0-1,1-1 1,-7-2-1,13 4 254,-1-1-1,1 1 1,0-1-1,0 1 1,-1-1-1,1 1 1,0-1-1,0 1 0,-1-1 1,1 0-1,0 1 1,0-1-1,0 1 1,0-1-1,0 0 1,0 1-1,0-1 0,0 1 1,0-1-1,0 0 1,0 0-1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7.2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5289,'34'0'2145,"11"14"-1297,4 8 184,-9 18 320,-2 9-207,-7 18-305,0 14-216,-17 9-352,-2 14-104,-21 0-48,-19-8 8,3-2 16,-14-15 24,-4-11-432,-5-15-440,-25-13 440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37.6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116 0 3241,'-5'0'1272,"-4"14"-288,-3 9 320,-7 23 505,-10 6 7,13 26-439,6 8-225,1 11-376,4-3-160,3-5-288,2-6-104,12-13-80,14-5-40,5-20-384,6-8 232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54.7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68 255 1944,'-31'-139'1113,"20"104"-175,5 27-15,1 4-403,-5-3 1756,10 7-2223,0 0-1,-1 0 1,1 0 0,0 0-1,0 0 1,0 0-1,-1 0 1,1 0-1,0 0 1,0 0 0,0 0-1,0 0 1,-1 1-1,1-1 1,0 0-1,0 0 1,0 0 0,0 0-1,0 0 1,0 1-1,0-1 1,-1 0 0,1 0-1,0 0 1,0 1-1,0-1 1,0 0-1,0 0 1,0 0 0,0 0-1,0 1 1,0-1-1,0 0 1,0 0-1,0 1 1,5 29 852,20 57-349,25 91 223,-41-145-582,25 61 0,-33-91-166,0-1 0,0 0-1,0 1 1,0-1-1,0 0 1,0 0 0,1 0-1,-1 0 1,1 0-1,-1 0 1,1 0 0,0-1-1,0 1 1,4 2-1,-5-3 7,1-1 0,0 0 0,0 1 0,0-1 0,0 0 0,0 0 0,0 0 0,0 0 0,0 0 0,0 0 0,-1-1-1,1 1 1,0-1 0,0 1 0,0-1 0,0 0 0,-1 1 0,1-1 0,2-2 0,3-1 20,-1 0 1,-1-1-1,1 1 1,0-1-1,-1-1 1,0 1-1,0-1 0,6-10 1,31-55 104,-31 49-120,-1 4-23,-1 0-1,0-1 0,-2-1 0,0 1 0,-1-1 1,-1 0-1,-1 0 0,-1-1 0,-1 1 1,0-1-1,-2 1 0,0-1 0,-1 0 1,-7-33-1,7 50-22,1 1 0,-1-1 1,0 1-1,0 0 1,-1-1-1,1 1 0,-3-4 1,4 6 1,-1 1 0,1-1-1,-1 1 1,1 0 0,-1-1 0,0 1 0,1 0 0,-1 0 0,1-1 0,-1 1 0,0 0 0,1 0 0,-1 0 0,1 0 0,-1 0 0,0 0 0,1 0 0,-1 0-1,0 0 1,1 0 0,-1 0 0,0 0 0,1 0 0,-1 0 0,1 0 0,-1 1 0,0-1 0,1 0 0,-1 1 0,1-1 0,-1 0 0,1 1 0,-1-1 0,1 1 0,-1-1-1,0 1 1,-1 1 9,0 0-1,0 1 1,0-1-1,0 0 1,0 1-1,1-1 1,-1 1-1,1-1 0,0 1 1,0 0-1,-1 0 1,2-1-1,-1 1 1,0 0-1,1 0 1,-1 0-1,1 0 1,0 0-1,0 0 0,0 0 1,1 5-1,1 5 47,0 0-1,1 1 1,5 14-1,6 12 54,3-2 0,20 39 0,-16-38-17,-20-35-66,1-1 1,0 0-1,1 0 0,-1 1 0,0-1 0,1 0 1,0-1-1,0 1 0,-1 0 0,2-1 0,-1 0 1,0 0-1,0 0 0,1 0 0,3 1 0,-5-2-6,0 0-1,0-1 0,0 1 0,0-1 0,0 0 1,1 1-1,-1-1 0,0 0 0,0 0 0,0-1 0,0 1 1,1 0-1,-1-1 0,0 1 0,0-1 0,0 0 0,0 0 1,0 0-1,0 0 0,0 0 0,0 0 0,-1 0 1,1 0-1,0-1 0,-1 1 0,1-1 0,1-2 0,32-44 192,-29 41-191,0-1-1,-1 1 0,0-1 0,-1 0 0,0-1 1,0 1-1,0-1 0,-1 0 0,-1 0 1,0 0-1,0 0 0,1-13 0,-3 11-7,0 5 0,1-1-1,-1 1 1,1 0 0,0-1-1,1 1 1,3-12 0,-1 7-1,0-1 1,-1 0 0,3-22-1,-8 17-68,0 19 0,3 8 41,6 24 140,2 64 0,2 8-5,-3-68-73,-4-20 28,3 31 0,-7-46-73,1 0 1,-1 0-1,0 0 0,1 0 0,0 0 0,0 0 1,0 0-1,0 0 0,0 0 0,0 0 0,1-1 1,-1 1-1,3 2 0,-4-5-26,0 0 1,0 0-1,1 0 0,-1 0 1,0 0-1,0 0 0,0 0 1,0 1-1,0-1 0,0 0 1,1 0-1,-1 0 0,0 0 1,0 0-1,0 0 0,0 0 1,0 0-1,0 0 0,1 0 1,-1 0-1,0 0 0,0 0 1,0 0-1,0-1 0,0 1 1,1 0-1,-1 0 0,0 0 1,0 0-1,0 0 0,0 0 1,0 0-1,0 0 0,0 0 1,1 0-1,-1 0 0,0-1 1,0 1-1,0 0 0,0 0 1,0 0-1,0 0 0,0 0 1,0 0-1,0-1 0,0 1 1,0 0-1,0 0 0,0 0 1,0 0-1,0 0 0,0-1 1,0 1-1,0 0 0,0 0 1,0 0-8,1-3-543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55.2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59 3833,'12'-3'631,"-10"3"-492,0 0 1,0-1 0,0 1-1,0 0 1,0-1 0,-1 0 0,1 1-1,0-1 1,0 0 0,-1 0-1,1 0 1,0 0 0,-1 0 0,1 0-1,-1-1 1,0 1 0,1 0-1,-1-1 1,0 1 0,2-4 0,-2 4 40,0 0 0,0-1 0,-1 1 0,1 0 0,0 0 0,0 0 0,0 0 0,0 0 0,0 0 0,0 0 0,1 0 0,-1 0 0,0 1 0,0-1 0,0 0 0,1 1 0,-1-1 0,3 0 0,28-6 1134,-21 5-927,7-1-125,-1 1 0,1 1-1,0 1 1,-1 0 0,1 1 0,-1 1 0,1 0 0,-1 2 0,30 9 0,-45-13-245,1 1 0,-1 0-1,1 0 1,-1 0 0,0 0 0,1 1 0,-1-1 0,0 1 0,0-1 0,0 1-1,0 0 1,0 0 0,0 0 0,-1 0 0,1 0 0,-1 0 0,1 1-1,-1-1 1,0 0 0,0 1 0,0-1 0,0 1 0,0-1 0,0 1-1,-1-1 1,1 1 0,-1-1 0,0 1 0,0 0 0,0-1 0,0 1-1,0 0 1,-1-1 0,1 1 0,-2 3 0,-2 8 33,-1 0 1,0 0-1,-1-1 1,-1 0-1,-8 13 0,12-21-40,-18 29 68,13-23-40,1 0 0,0 0 0,1 0 1,0 1-1,1 0 0,0 0 0,1 0 0,-3 17 0,6-28-28,1 0 1,0 0-1,0 0 0,-1 0 0,1 0 0,0 0 1,0 0-1,0 0 0,0 0 0,0 0 1,1 0-1,-1 0 0,0 0 0,0 0 0,1 0 1,-1 0-1,1 0 0,-1 0 0,1 0 1,-1 0-1,1 0 0,-1 0 0,1 0 0,0 0 1,0-1-1,-1 1 0,1 0 0,0-1 0,0 1 1,0 0-1,0-1 0,0 1 0,0-1 1,0 1-1,0-1 0,0 0 0,0 1 0,0-1 1,0 0-1,1 0 0,5 0 32,-1 0 0,0-1 0,0 0 0,0 0 0,12-5 0,-3 2-6,136-17-2800,-126 18 1156,24-3-27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55.6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23 3305,'10'-23'6746,"-8"30"-5591,1 1-968,0 0 0,0-1 0,1 0 0,6 10 0,19 26 221,49 83 634,-47-66-782,-3 1 0,-3 1 0,-2 2 0,-3 0 0,15 91 0,-31-126-307,-1-1 0,-2 0 0,-1 0 0,-1 1 0,-7 42 0,6-62-202,0 0 1,-1 0 0,0 0 0,-6 12 0,-23 32-457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41.0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226 561 784,'-71'-51'930,"57"42"415,1 1 0,-24-10 0,31 16-824,-1-1 0,1 0-1,0 0 1,1 0 0,-1-1 0,1 0 0,-1 0-1,1-1 1,-8-8 0,10 9-387,0-1-1,0 0 1,0 0 0,1 0-1,0 0 1,0 0 0,0 0-1,0 0 1,1-1 0,0 1 0,0-1-1,1 1 1,-1-1 0,1 1-1,0-1 1,1 1 0,-1-1-1,1 1 1,0-1 0,1 1-1,2-8 1,4-9 11,2-1 0,0 1 1,19-30-1,-26 47-108,10-17 30,1 1 0,1 1 0,25-27 0,-33 39-57,1 1-1,0 0 1,0 0-1,1 0 1,0 1-1,0 1 1,1-1-1,-1 1 1,1 1-1,14-5 1,-22 9-10,-1-1 1,1 1 0,-1 0 0,1-1 0,-1 1 0,1 0-1,-1 0 1,1 0 0,-1 0 0,1 0 0,-1 0 0,1 1 0,-1-1-1,1 1 1,-1-1 0,1 1 0,-1-1 0,1 1 0,-1 0 0,0-1-1,1 1 1,-1 0 0,0 0 0,0 0 0,0 0 0,0 0 0,0 0-1,0 1 1,0-1 0,0 0 0,0 0 0,0 1 0,-1-1 0,2 3-1,1 5 23,-1 0 0,0 0 0,0 0 0,1 18 0,-2-13 17,4 164 461,-5-133-389,-1 15 39,7 133 185,-6-186-312,1 1-1,0-1 1,1 1 0,0-1 0,0 0-1,6 12 1,-7-17-11,0 0-1,0 0 0,0-1 1,0 1-1,0 0 1,1-1-1,-1 1 1,1-1-1,-1 1 0,1-1 1,-1 0-1,1 0 1,0 1-1,0-1 1,0-1-1,0 1 0,-1 0 1,1 0-1,0-1 1,0 1-1,0-1 1,1 1-1,-1-1 0,0 0 1,0 0-1,0 0 1,0 0-1,4-1 1,2-1 24,1-1 1,-1 1 0,1-2 0,-1 1 0,0-1 0,-1 0 0,1-1 0,-1 0-1,14-11 1,5-8 30,26-29 0,-45 45-60,9-9-3,-2-1 0,0-1 0,-1 0 0,-1-1 0,-1 0 0,13-33 0,-17 35-10,-1 0 0,-1-1 0,0 1 1,-2-1-1,0 0 0,-1-1 1,-1 1-1,-1-23 0,0 41-1,0-1 0,0 0-1,0 1 1,-1-1 0,1 0-1,0 1 1,-1-1 0,1 1-1,-1-1 1,0 1 0,1-1-1,-1 1 1,0 0 0,0-1-1,0 1 1,0 0 0,0-1-1,0 1 1,0 0 0,-1 0-1,1 0 1,0 0 0,-1 0-1,1 0 1,-3-1 0,3 2-1,0 0 1,-1 0 0,1 0-1,-1 0 1,1 0-1,0 0 1,-1 0-1,1 1 1,0-1-1,0 0 1,-1 1 0,1-1-1,0 1 1,0-1-1,-1 1 1,1 0-1,0 0 1,0-1 0,0 1-1,0 0 1,0 0-1,0 0 1,0 0-1,0 0 1,0 0-1,1 0 1,-1 0 0,0 1-1,1-1 1,-2 2-1,0 2 3,1-1-1,-1 1 0,1 0 1,-1 0-1,1 0 0,1 0 1,-1 0-1,1 0 0,0 1 1,0-1-1,0 0 0,2 5 1,1 8 20,1 0-1,7 19 1,8 12 55,35 67 0,-32-73-14,-2 0-1,21 66 1,-29-62-11,-2 0 0,7 88-1,-16-107-23,0 1 0,-2-1 0,-2 1 0,0-1 0,-2 0 0,-8 28 0,10-46 2,-1 0 1,0-1-1,-1 1 0,0-1 1,-1 0-1,1 0 1,-2 0-1,1-1 1,-1 0-1,-1 0 0,1-1 1,-1 0-1,-1 0 1,-17 11-1,20-15 4,0 1 0,-1-1 0,1 0 0,-1-1 0,0 0 0,1 0 0,-1 0 0,0-1 0,-1 0 0,1 0 0,0-1 0,0 1 0,0-2 0,0 1 0,0-1 0,0 0-1,0-1 1,0 1 0,0-2 0,0 1 0,0-1 0,-8-4 0,11 4-70,0 1-1,0-1 0,0 0 0,0 0 1,1 0-1,0-1 0,0 1 0,0-1 1,0 0-1,0 0 0,1 0 0,-4-7 1,5 8-128,-1 0 1,1 0 0,1 0-1,-1 0 1,0 0-1,1-1 1,-1 1 0,1 0-1,0 0 1,0 0-1,1-1 1,-1 1 0,1 0-1,-1 0 1,1 0-1,0-1 1,0 1 0,0 0-1,3-3 1,19-25-1134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41.4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0 155 7082,'59'-67'2599,"-41"39"-1421,-16 26-1037,-1-1-1,1 1 1,0-1-1,0 1 1,0 0-1,0 0 1,0 0-1,0 0 0,3-2 1,2-1 44,0 1 0,0 0 0,1 0 0,-1 1 1,1 0-1,0 0 0,0 1 0,0 0 0,0 0 0,0 1 0,0 0 0,1 0 1,-1 1-1,0 0 0,0 0 0,1 1 0,-1 0 0,0 1 0,0 0 0,15 5 0,-20-5-169,0-1 0,0 1-1,0-1 1,-1 1-1,1 0 1,0 0 0,-1 0-1,1 1 1,-1-1-1,1 1 1,-1-1-1,0 1 1,0 0 0,-1 0-1,1 0 1,1 3-1,-1-1 7,-1 0 0,0-1-1,0 1 1,0 0 0,-1 0-1,1 0 1,-1-1 0,0 1-1,-1 0 1,0 5-1,-3 7 82,-1 0 0,0 0 0,-1 0 0,-15 28 0,-3-5 133,18-32-154,0 0 0,1 1 0,0 0 0,1 1 0,-4 11 0,7-20-68,1 0 0,-1 1 0,1-1-1,0 0 1,0 1 0,0-1 0,0 0 0,0 1 0,0-1-1,0 0 1,0 1 0,0-1 0,0 0 0,1 1-1,-1-1 1,1 0 0,-1 1 0,1-1 0,-1 0 0,1 0-1,0 0 1,1 2 0,0-1-3,-1-1 0,1 1 0,0-1 0,0 0 0,0 0 0,0 0 1,0 0-1,0 0 0,1 0 0,-1-1 0,0 1 0,4 0 0,7 0-85,0-1 1,-1 0-1,25-3 0,-34 2 38,19-1-533,0-2 0,0-1-1,32-12 1,4-10-251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41.7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11 149 8498,'-10'-107'3056,"10"95"-2159,0-1 231,10 8-8,6-3 88,13 4-423,15 4-257,7 4-288,5 1-72,-1 2-112,-10-6-8,-5 8-80,-9-4-320,-10 0-1137,-1 11 1001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2.7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5 7514,'-2'-5'2768,"13"7"-2056,8 1 89,10-3 63,11 6-192,12-6-376,5 1-128,7 1-112,-5-4-56,-1 2-848,-1-1-1689,-3 2 1673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42.1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27 6097,'18'12'2497,"13"-14"-1233,17 9-88,13-7 113,-16-7-217,5 0-504,-9-8-216,-11 4-416,-6 8-480,-10 6 360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44.9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49 219 1480,'-7'-4'4579,"5"-7"-3401,6-18-976,-3 22-120,0 1-26,0 0 0,1 0 1,-1 0-1,1 0 0,0 0 0,1 0 0,-1 0 0,1 1 0,0-1 0,1 1 0,-1 0 0,1 0 0,6-6 0,2 1 99,1 1 0,0 1-1,0 0 1,1 0 0,0 1 0,0 1 0,1 1 0,0 0 0,0 0 0,0 2 0,0 0-1,1 1 1,21-1 0,-31 2-151,0 1 0,-1 1 0,1-1 0,0 1 0,0-1 0,0 2 0,-1-1 0,1 1 0,-1 0 0,1 0-1,-1 0 1,0 1 0,1-1 0,-1 2 0,-1-1 0,1 0 0,0 1 0,-1 0 0,0 0 0,0 0 0,0 0 0,0 1 0,-1 0 0,0 0-1,0 0 1,0 0 0,0 0 0,-1 0 0,0 1 0,0-1 0,0 1 0,-1 0 0,0-1 0,0 1 0,0 0 0,-1 8 0,-1 4 9,-1-1 1,0 0-1,-2 0 1,0 0-1,0 0 1,-2-1 0,0 0-1,-1 0 1,-1 0-1,0-1 1,-1 0-1,0-1 1,-2 0 0,-21 24-1,18-24 22,0 0 0,-1-1 0,-1-1 0,0 0 0,0-1 0,-1-1 0,-1-1-1,0 0 1,0-1 0,-1-1 0,0-1 0,-33 7 0,47-12-6,0 0 1,0-1-1,0 1 1,0-1-1,1-1 1,-1 1-1,0 0 0,-10-3 1,13 2-15,1 0 0,-1 0 0,0 1 0,0-1 0,1 0 1,-1-1-1,1 1 0,-1 0 0,1 0 0,-1-1 0,1 1 0,0-1 0,-1 1 1,1-1-1,0 1 0,0-1 0,0 0 0,0 0 0,1 1 0,-1-1 0,0 0 1,1 0-1,-1 0 0,1-2 0,-1-3 15,0 1 1,1-1-1,0 1 0,0-1 0,1 1 1,0 0-1,0-1 0,0 1 1,5-11-1,1 0 15,0 0 0,12-17 1,-19 32-41,1 1 1,0-1 0,0 1 0,0-1 0,0 1 0,0 0 0,0-1-1,0 1 1,1 0 0,-1 0 0,0 0 0,1 0 0,-1 0-1,1 0 1,-1 0 0,1 0 0,-1 1 0,1-1 0,0 0-1,-1 1 1,3-1 0,-3 1 0,1 1 0,-1-1-1,0 0 1,0 1 0,1-1 0,-1 1-1,0-1 1,0 1 0,0 0 0,1 0-1,-1-1 1,0 1 0,0 0 0,0 0-1,0 0 1,0 0 0,-1 0 0,1 0-1,0 1 1,0-1 0,-1 0 0,1 0-1,-1 0 1,1 1 0,-1-1 0,1 0-1,-1 3 1,7 20 231,7 48-1,-11-49-24,2-1 0,0-1 1,9 27-1,-13-45-189,9 20 245,15 27 0,-22-44-214,1 0 1,0 0-1,0-1 0,1 1 0,-1-1 0,1 0 1,1 0-1,-1-1 0,7 5 0,-9-7-31,-1-1-1,1 0 1,-1 0-1,1 0 1,0-1-1,-1 1 1,1 0 0,0-1-1,-1 0 1,1 0-1,0 0 1,-1 0-1,1 0 1,0 0-1,0-1 1,-1 1-1,1-1 1,3-1 0,5-2 69,0-1 1,20-12 0,-10 6-13,-2 0-165,-1-1 0,0-1-1,-1 0 1,0-1 0,-1-1-1,0-1 1,-2 0 0,0-1 0,0 0-1,-2-1 1,0-1 0,-1 0 0,-1 0-1,-1-1 1,10-31 0,-15 34-48,-1 0 1,0 1 0,-1-1 0,-1 0-1,-2-31 1,-2 5 17,-11-45 1,5 55 141,9 33-12,-1-1 0,1 0 0,0 0 0,-1 0 0,1 0 0,0 1-1,-1-1 1,1 0 0,-1 1 0,1-1 0,-1 0 0,0 1 0,1-1 0,-1 0 0,0 1-1,1-1 1,-1 1 0,0-1 0,0 1 0,1-1 0,-1 1 0,0 0 0,0 0 0,0-1-1,1 1 1,-1 0 0,0 0 0,0 0 0,0 0 0,0 0 0,0 0 0,-1 0 0,2 0 14,-1 0 1,1 1 0,-1-1-1,0 0 1,1 1 0,-1-1-1,1 1 1,-1-1-1,1 1 1,0-1 0,-1 1-1,1 0 1,-1-1 0,1 1-1,0-1 1,0 1 0,-1 0-1,1-1 1,0 1 0,0 0-1,0-1 1,-1 1 0,1 0-1,0 0 1,0 20 286,0-19-258,4 23 278,0 0 1,12 40 0,-1-9-24,-11-36-188,40 198 860,-38-178-697,-3-1-1,-1 1 1,-5 64-1,2-102-199,-3-6-236,-7-16-1295,2 2-2318,-1 7 2316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46.0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333 64 2657,'-27'-26'710,"-8"-10"3534,29 34-2408,0 13-1268,1 0-496,1-1-1,-2 0 0,1-1 0,-1 1 1,-1-1-1,0 0 0,-9 10 0,-12 14 110,5 2 95,1 1-1,2 1 1,2 1 0,1 0-1,2 2 1,1 0-1,-10 56 1,16-62-135,3 1 0,1-1 0,1 1 0,2 0 0,1 0 0,2 0 1,1 0-1,11 43 0,-9-56-232,1 0 0,1-1 0,1 0 0,1 0 0,0-1 0,2 0 0,0 0 0,2-2 0,0 1 0,1-2 0,0 1 0,2-2 0,33 28 0,-9-15-1700,1-2 713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46.4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3361,'1'-1'85,"0"0"0,0 1 1,0-1-1,0 1 1,0-1-1,1 1 0,-1-1 1,0 1-1,0 0 1,0 0-1,1-1 0,-1 1 1,0 0-1,0 0 1,0 0-1,1 1 0,-1-1 1,0 0-1,0 0 0,0 1 1,1-1-1,-1 0 1,1 1-1,0 2 54,1-1-1,-1 0 1,0 0-1,0 1 1,0 0 0,0-1-1,0 1 1,-1 0 0,2 3-1,17 34 871,-2 1 0,18 62 0,14 93 64,-14-50-273,-30-122-686,0 0 1,-2 0 0,3 40-1,-7-54-79,0 1 0,-1 0 0,0 0 0,-1-1 0,0 1 0,0-1 0,-1 1 0,-1-1 0,0 0 0,-8 15 0,-3 4-127,11-20-497,-1 0-1,0 0 1,0-1-1,-10 12 0,2-4-619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46.8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21 3345,'-8'-11'1608,"13"5"-392,-2 2 225,13 9-49,8-1 32,7-1-360,14 8-295,0-6-401,-2 3-152,-8 3-104,-8-9-8,-8-2-440,4 1-672,-6-2 655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47.2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93 4345,'52'-92'1992,"-58"92"-871,6 5 23,-3 4 1880,13 20-2695,20 47-129,-29-50-120,5 2-16,-6-4 24,-2 4 24,0-6-432,0 4-689,-1-2 657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48.3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0 440 1656,'17'38'1743,"-17"-38"-1666,0 0 0,0 1-1,1-1 1,-1 0 0,0 0 0,0 0-1,0 1 1,0-1 0,0 0-1,0 0 1,0 1 0,0-1-1,0 0 1,0 0 0,0 0-1,0 1 1,0-1 0,0 0 0,0 0-1,-1 1 1,1-1 0,-1 2 690,1-2-691,0 0 1,-1 0 0,1 0-1,0 0 1,0 0 0,0 0-1,-1 0 1,1 0 0,0 1-1,0-1 1,0 0 0,-1 0-1,1 0 1,0 0 0,0 0 0,-1 0-1,1 0 1,0 0 0,0 0-1,0 0 1,-1 0 0,1-1-1,0 1 1,0 0 0,-1 0-1,1 0 3,-1 0-1,1 0 0,-1 0 0,1-1 1,-1 1-1,1 0 0,0 0 0,-1 0 0,1-1 1,-1 1-1,1 0 0,0 0 0,-1-1 0,1 1 1,0 0-1,-1-1 0,1 1 0,0-1 0,-1 1 1,1 0-1,0-1 0,0 1 0,-1-1 1,1 1-1,0-1 0,0 1 0,0-1 0,0 1 1,0 0-1,0-1 0,0 0 0,1-6 295,1-1-1,0 1 1,0 0-1,1 0 1,-1 0-1,2 0 1,6-11-1,35-45 221,-34 50-364,7-10-103,-1 0-1,-1 0 0,-1-2 1,-1 1-1,-2-2 1,14-37-1,-15 34-42,-8 23-65,0-1 0,-1 0 0,4-13 0,-2 1-6,-1-5 9,-4 14 1,1 19 10,0 8-1,-15 111 169,11-65-145,0-25 5,3 68 1,2-96-40,0 0-1,1 0 1,0 0 0,0 0-1,1-1 1,0 1 0,1 0 0,0-1-1,1 0 1,-1 0 0,10 12-1,-12-19-4,0 0-1,0 0 1,0 0-1,-1 0 0,2-1 1,-1 1-1,0 0 1,0-1-1,0 0 0,1 0 1,-1 1-1,1-1 0,-1-1 1,1 1-1,-1 0 1,1-1-1,-1 1 0,1-1 1,0 0-1,-1 0 1,1 0-1,-1 0 0,1 0 1,0 0-1,-1-1 1,1 1-1,-1-1 0,1 0 1,-1 0-1,4-1 0,0-1 19,0-1 0,1 1 0,-2-1 0,1 0 0,0 0 0,-1-1 0,0 0 0,0 0 0,8-11 0,-5 5-4,-2 0 0,0-1 1,0 0-1,-1 0 0,0 0 1,-1-1-1,-1 0 0,0 0 1,2-23-1,-2-10 33,-4-68 0,-1 5-68,4 89-68,-1 19 1,1 5-6,3 30-35,2 11 162,3-1 1,2-1 0,25 63-1,-35-101-28,0 0-1,1 0 0,0 0 0,0 0 0,0-1 1,1 1-1,-1-1 0,1 0 0,0 0 1,7 5-1,-10-8-10,0 0 1,1 0 0,-1 0-1,0 0 1,0-1-1,1 1 1,-1 0 0,1-1-1,-1 1 1,0-1-1,1 0 1,-1 1 0,1-1-1,-1 0 1,1 0 0,-1 0-1,1 0 1,-1 0-1,1 0 1,-1-1 0,1 1-1,-1 0 1,1-1-1,-1 1 1,1-1 0,-1 0-1,0 1 1,1-1-1,-1 0 1,0 0 0,0 0-1,1 0 1,-1 0 0,0 0-1,0 0 1,0 0-1,0 0 1,-1 0 0,1-1-1,0 1 1,1-2-1,56-86 288,-53 81-286,0-1-1,0 1 1,-1-1 0,0 0 0,0 0-1,-1 0 1,0 0 0,-1-1-1,2-12 1,-2 1-18,0 1 0,-1 0 0,-3-29 0,0 34-123,2 24-135,-1 11 188,0 17 100,2 0 0,9 55 0,1 19 112,-11-95-198,-1-13-33,1 1-1,0-1 1,0 0 0,0 0-1,0 0 1,1 0-1,0 4 1,-1-6-37,1 0 0,0 0 0,-1 0-1,1 0 1,0 0 0,-1 0 0,1 0 0,0 0 0,0 0 0,0 0 0,0 0 0,0 0 0,0-1 0,0 1 0,0 0 0,0-1 0,0 1 0,1-1 0,-1 1 0,0-1 0,0 0 0,2 1 0,31 3-1039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48.7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8 135 5921,'-5'-23'1579,"3"19"-769,3 13 119,3 2-481,0 0 0,0-1 0,1 1-1,0-1 1,0 0 0,2-1 0,-1 1-1,1-1 1,0-1 0,9 9 0,-8-9-376,0 0 0,1 0 0,-1-1 0,2 0 0,-1-1 0,1 0 0,0 0 0,0-1 0,1 0 0,10 3 0,-13-7-42,-1 1 1,1-1 0,-1-1-1,1 1 1,0-1 0,-1 0-1,1-1 1,-1 0 0,1 0-1,-1-1 1,1 0 0,-1 0 0,0 0-1,0-1 1,0 0 0,12-8-1,-4 1 26,0-2-1,-1 1 1,0-2-1,-1 0 1,20-25-1,-27 30-46,0 0 0,-1 0 1,0-1-1,0 0 0,-1 0 0,0 0 0,0 0 0,-1-1 0,0 1 0,-1-1 0,0 0 0,-1 0 0,1-11 0,-2 19-18,-1 1 1,1-1-1,0 0 1,-1 0-1,1 0 1,-1 0-1,1 0 0,-1 1 1,0-1-1,0 0 1,0 0-1,0 1 0,0-1 1,0 1-1,0-1 1,-1 1-1,1-1 1,0 1-1,-1 0 0,1 0 1,-1 0-1,1-1 1,-1 2-1,0-1 0,0 0 1,1 0-1,-1 0 1,0 1-1,0-1 1,-2 0-1,-6 0-44,0-1 0,-1 1 0,1 1 0,-15 0 0,21 0 40,-15 2-207,0 0 1,0 1-1,0 1 1,0 0-1,0 2 1,1 0-1,-18 9 1,-2 10-272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49.1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262 405 5225,'-16'-4'2667,"3"4"-2136,1 1 0,-1 1 0,0 0 0,1 1 0,0 0 0,-1 0 0,1 2 0,-20 9 0,23-10-349,0 1-1,0 0 0,1 1 0,0 0 0,0 0 0,0 0 0,1 1 0,0 1 0,0-1 1,1 1-1,0 0 0,-7 12 0,11-15-148,1 0 0,-1 0 0,1 1 0,0-1 0,0 0 0,1 1-1,0-1 1,0 1 0,0-1 0,0 0 0,1 1 0,2 9 0,-2-11-16,0-1 0,0 0 0,0 1 1,0-1-1,0 0 0,1 0 0,-1 0 0,1 0 0,0 0 0,0 0 0,0 0 0,0-1 0,0 1 0,1-1 0,-1 1 1,1-1-1,0 0 0,-1 0 0,1 0 0,0-1 0,5 3 0,-2-2 12,0-1 0,1 0 0,-1-1 0,0 0 0,0 0 0,0 0-1,0 0 1,0-1 0,11-3 0,4-2 62,28-12 0,-45 16-81,14-5 30,-1 0-1,-1-2 0,1 0 1,26-20-1,-34 21-31,0 0-1,-1-1 1,0 1 0,0-2-1,0 1 1,-1-1 0,-1-1-1,9-18 1,-8 11-33,0-1 1,-2 1-1,0-1 0,-2-1 1,3-30-1,-2 19-25,-1 2-12,-1-1 0,-3-57-1,0 76 51,0 1-1,-1-1 0,0 1 1,0-1-1,-1 1 0,-1 0 1,0 0-1,0 1 1,-1-1-1,0 1 0,-10-14 1,14 21 13,-1 0 0,1 0 1,-1 1-1,0-1 0,0 0 0,0 1 1,0-1-1,0 1 0,0 0 1,0-1-1,0 1 0,0 0 0,-1 0 1,1 0-1,-1 1 0,1-1 0,0 1 1,-1-1-1,1 1 0,-1 0 1,1 0-1,-1 0 0,1 0 0,-1 0 1,1 1-1,-5 0 0,5 0 18,-1 1-1,0-1 1,1 1 0,-1-1-1,1 1 1,0 0 0,0 0-1,-1 0 1,1 0-1,1 0 1,-1 0 0,0 1-1,0-1 1,1 1 0,-1-1-1,1 1 1,0 0-1,0-1 1,0 1 0,0 0-1,0 0 1,0 3 0,1 7 48,-1 0 0,2-1 1,0 1-1,0 0 1,1-1-1,1 1 1,0-1-1,5 13 1,-2-3 5,101 379 887,-102-375-1220,6 10-4577,-7-28 2904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56.3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253 116 1600,'-13'-92'1403,"13"90"-1240,-1 0-1,1 1 0,0-1 1,-1 0-1,1 1 0,-1-1 1,0 1-1,1-1 0,-1 1 1,0-1-1,-1-1 0,1 3-112,1-1-1,0 1 1,0 0-1,-1 0 1,1 0 0,0-1-1,-1 1 1,1 0-1,0 0 1,-1 0-1,1 0 1,-1 0-1,1-1 1,0 1 0,-1 0-1,1 0 1,0 0-1,-1 0 1,1 0-1,-1 0 1,1 0-1,0 0 1,-1 0 0,1 1-1,0-1 1,-1 0-1,0 0 1,0 1 96,0 0 0,-1 0 0,1 0 0,0 0 0,0 0 0,0 0 0,0 0 0,0 1 1,0-1-1,-2 3 0,-37 86 507,5 2-1,3 2 1,5 1 0,3 1 0,-19 188 0,40-251-547,1-1 0,2 1 0,1-1 0,2 1 0,1-1 0,14 56 0,-14-74-100,1 1 0,1-1 0,0 0 0,1 0 0,1-1 0,0 0 0,0 0 1,1-1-1,1 0 0,0-1 0,1 0 0,0 0 0,1-1 0,0-1 0,0 0 0,21 11 0,22 8-954,2-1 374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3.1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0 133 5897,'4'-8'298,"0"0"-1,0 1 1,0 0-1,1-1 1,0 2-1,0-1 1,0 0-1,1 1 1,0 0 0,1 1-1,-1-1 1,1 1-1,0 0 1,0 1-1,1 0 1,-1 0-1,1 0 1,0 1-1,0 0 1,14-2-1,-4 0-62,0 2 1,1 0-1,-1 1 0,0 0 0,1 2 0,-1 0 0,1 2 0,-1 0 0,0 0 1,1 2-1,-1 0 0,29 12 0,-42-14-222,0 0 1,-1 0-1,1 1 0,-1-1 1,0 1-1,0 0 0,0 0 1,0 1-1,0-1 0,-1 1 1,0 0-1,1-1 0,-1 2 1,-1-1-1,1 0 0,-1 1 1,1-1-1,-1 1 0,0 0 1,-1-1-1,1 1 0,-1 0 1,0 0-1,0 0 0,-1 0 1,0 0-1,0 0 0,0 0 1,0 0-1,-1 0 0,1 0 1,-4 10-1,1-5 2,0 0 0,-1 0 1,0 0-1,-1-1 0,0 1 0,0-1 1,-1 0-1,0-1 0,-1 0 0,0 0 1,0 0-1,-1 0 0,1-1 0,-12 7 0,-11 5 64,0-1-1,-64 28 1,-2 1 69,88-41-134,10-1-8,13 0-6,111 7-6,65 9 3,-156-15-3,0 2 1,0 1 0,43 18-1,-69-23 3,0 0 0,-1 0 0,1 1 0,-1 0-1,0 0 1,9 9 0,-16-13 2,0-1 1,0 1-1,0 0 1,0 0-1,-1-1 0,1 1 1,0 0-1,-1 0 1,1 0-1,-1 0 1,1 0-1,-1 0 1,1 0-1,-1 0 0,1 1 1,-1-1-1,0 0 1,0 0-1,0 0 1,0 0-1,0 0 0,0 0 1,0 1-1,0-1 1,0 0-1,0 0 1,-1 0-1,1 0 1,0 0-1,-1 0 0,1 0 1,-1 0-1,1 0 1,-1 0-1,1 0 1,-2 1-1,-1 2 1,-1-1-1,1 0 0,-1 0 1,0 0-1,0-1 1,0 1-1,-4 1 0,-31 13 12,-1-2 0,-1-1 0,-82 15 0,-29 10-105,172-52-1239,27 0 844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57.6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40 2064,'-20'-4'8865,"32"2"-8019,186 2 581,34-2-679,-117-12-514,-49 6-85,66-1 0,-122 9-203,-1 0 1,1 0-1,-1 1 1,1 1-1,-1 0 1,13 4-1,-35 0-2197,-12 0 1453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57.9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3793,'33'0'1648,"2"1"-240,6 6-599,6 0 247,1-10 392,9 6-88,11 4-439,-8-5-233,-1 3-352,-7-3-136,-11-2-88,1 0-72,1 3-1392,-10-8 1016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01.5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 91 1968,'-5'-2'459,"0"1"-1,0 0 1,0-1 0,0 0-1,-9-4 1,13 5-311,0 0 0,-1 0 0,1 0 0,-1 0 0,1 0 0,0 0 0,0 0 0,-1 0 0,1 0 0,0-1 0,0 1 0,0 0 0,1-1 0,-1 1 0,0-1 0,0 1 0,1-1 0,-1 1 0,1-1 0,-1 1 0,1-1 0,0-2 0,-1-1 254,1 0 1,-1 0-1,1 0 0,-1 1 0,-3-10 1061,16 19-1161,-4-3-225,-1-1 1,1 1-1,-1 1 0,0-1 1,0 1-1,13 8 1,-15-8-26,1 0 0,-1 0 0,1-1 0,0 1 0,0-1 0,0-1 0,0 1 0,0-1 0,0 0 0,1 0 0,-1-1-1,0 0 1,8-1 0,128-7 525,162-31-1,-290 37-541,1 0 1,0 0 0,-1 1 0,17 2-1,-23-4-2316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02.5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59 800,'-9'-18'1040,"5"12"-294,1 0 1,-1 0 0,0 0-1,-7-9 1,11 15-687,-1 0 1,1 0-1,0 0 0,0 0 0,0 0 0,-1-1 0,1 1 0,0 0 1,0 0-1,-1 0 0,1 0 0,0 0 0,0 0 0,-1 0 1,1 0-1,0 0 0,0 0 0,-1 0 0,1 0 0,0 0 1,0 0-1,-1 0 0,1 0 0,0 0 0,-1 0 0,1 0 0,0 0 1,0 0-1,0 1 0,-1-1 0,1 0 0,0 0 0,0 0 1,-1 0-1,1 1 0,0-1 0,0 0 0,0 0 0,0 0 1,-1 1-1,-6 17 1123,3 31-569,2 0 0,2 0-1,9 72 1,-1-30 172,-6-50-526,24 287 1144,-23-278-1182,-3-35-93,1 1 0,4 21-1,-4-1 417,-1-36-533,0 0 0,-1 0 1,1 0-1,0 0 0,-1 0 1,1 1-1,0-1 0,0 0 1,-1 0-1,1 0 0,0 0 1,-1 0-1,1 0 0,0 0 1,-1 0-1,1 0 0,0 0 1,-1 0-1,1-1 0,0 1 1,0 0-1,-1 0 0,1 0 1,0 0-1,-1 0 1,1 0-1,0-1 0,0 1 1,-1 0-1,1 0 0,0-1 1,0 1-1,0 0 0,-1 0 1,1-1-1,0 1 0,0 0 1,0 0-1,0-1 0,0 1 1,-1 0-1,1-1 0,0 1 1,0 0-1,0 0 0,0-1 1,0 1-1,0 0 0,0-1 1,0 1-1,0 0 0,0-1 1,0 1-1,1-1 0,-5-16 80,3 16-228,1 0 1,-1-1 0,1 1 0,0-1-1,-1 1 1,1-1 0,0 1-1,0-1 1,0 1 0,0-1 0,0 1-1,0-1 1,0 1 0,0 0-1,1-1 1,0-2 0,5-5-693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03.7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48 904,'-8'-6'10500,"21"7"-9432,71-3-385,-18-1-364,-48 3-250,-1-1 1,1 0-1,-1-2 1,1 0-1,-1-1 1,0-1-1,24-10 1,-41 15-72,0 0 1,0 0 0,0 0 0,0 0-1,0 0 1,0 0 0,-1 0 0,1 0-1,0 0 1,0 0 0,0 0-1,0 0 1,0 0 0,0 0 0,0 0-1,0 0 1,0 0 0,0 0 0,0 0-1,0 0 1,0 0 0,0 0 0,0 0-1,0 0 1,0 0 0,0-1-1,0 1 1,0 0 0,0 0 0,0 0-1,0 0 1,0 0 0,0 0 0,0 0-1,0 0 1,0 0 0,0 0 0,0 0-1,0 0 1,0 0 0,0 0-1,0-1 1,0 1 0,0 0 0,0 0-1,0 0 1,0 0 0,0 0 0,0 0-1,0 0 1,0 0 0,0 0 0,0 0-1,0 0 1,0 0 0,0 0-1,0 0 1,0 0 0,0 0 0,0 0-1,0 0 1,0 0 0,1 0 0,-1 0-1,0 0 1,0 0 0,0 0 0,0 0-1,-9-3-361,-16 3-2307,6 0 1499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04.1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1 229 1984,'82'-125'1299,"-80"122"-1226,-1 1-1,0 0 0,0 0 0,0 0 0,0-1 0,-1 1 1,1 0-1,0-1 0,-1 1 0,0 0 0,1-1 1,-1 1-1,0-1 0,-1-3 0,1 5 22,-1-1 1,0 1-1,1-1 0,-1 1 1,0 0-1,0-1 0,0 1 1,0 0-1,0 0 0,0-1 0,0 1 1,-2-1-1,-4-5 517,2 1 82,-18-28 5396,23 38-5949,0-1 0,0 1 0,1-1 0,-1 0 0,1 1 0,0-1 0,1 3 0,4 14 27,8 24 50,-6-22-96,-1 1 1,-2 0-1,0 0 0,-1 0 0,1 25 1,-5 104 468,0-143-858,-1-1-1,0 0 0,-1 0 0,0 0 0,-3 10 1,0 0-1003,-4 7 238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04.5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 52 2465,'43'-50'1240,"-71"48"-136,2 9 8,11 9 145,4 12-57,-8 1-232,7 12-280,0 3-112,7 9-72,8 4-88,6 4-167,6 5-17,6-8-32,0-6 16,12-7-328,7-2-505,3-18 393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05.1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0 471 6233,'95'-80'2394,"-91"77"-2235,-1-1 1,0 0-1,0 0 0,0 0 0,0-1 1,-1 1-1,0-1 0,0 1 0,0-1 0,0 0 1,-1 0-1,1 0 0,0-7 0,3-10 446,6-8-87,1 1 0,2 0-1,1 0 1,1 2 0,1 0 0,2 1 0,36-40-1,-50 60-462,0 1-1,0 0 1,1 1-1,-1 0 1,11-6-1,-15 9-54,-1 1 1,1 0-1,-1-1 1,1 1-1,-1 0 0,1 0 1,0 0-1,-1-1 1,1 1-1,-1 0 0,1 0 1,0 0-1,-1 0 1,1 0-1,-1 0 0,1 0 1,0 0-1,-1 0 1,1 1-1,-1-1 0,1 0 1,0 0-1,-1 0 1,1 1-1,-1-1 0,1 0 1,-1 1-1,1-1 1,-1 0-1,1 1 0,-1-1 1,0 1-1,1-1 1,-1 1-1,1-1 0,-1 1 1,0-1-1,1 1 1,-1-1-1,0 1 0,0-1 1,0 1-1,1 1 1,7 32-76,-7-22 69,53 346 338,-53-347-271,1-1-1,-1 0 0,1 0 0,1 0 0,0 0 1,6 12-1,-9-22-49,0 0 0,0 0 0,1 1 0,-1-1 0,0 0 0,1 1 0,-1-1 0,0 0 0,1 0 0,-1 0 1,0 1-1,1-1 0,-1 0 0,1 0 0,-1 0 0,0 0 0,1 0 0,-1 0 0,1 0 0,-1 0 0,0 0 0,1 0 0,-1 0 0,1 0 0,-1 0 0,0 0 0,1 0 1,-1 0-1,1 0 0,-1 0 0,0-1 0,1 1 0,-1 0 0,0 0 0,1-1 0,17-10 220,-13 6-165,5-1-23,-1-1-1,-1 0 1,0-1 0,0 0 0,0 0 0,-1-1 0,0 0 0,-1 0-1,6-12 1,6-13 17,17-50-1,-6 13-10,26-44-39,-53 111-34,-1 0-1,0-1 1,0 0-1,0 1 1,0-1-1,-1 1 0,1-1 1,-2-7-1,5 34-214,0 4 109,0 31 0,-3-24 156,1 0 0,2-1 0,1 1-1,1-1 1,2-1 0,23 61-1,-30-88-3,1 0-1,0-1 0,0 1 1,0 0-1,1-1 0,-1 0 1,1 1-1,0-1 0,0 0 1,3 3-1,-4-5-7,0 0 1,-1 0-1,1-1 0,0 1 1,0 0-1,0-1 0,0 1 1,0-1-1,0 1 0,0-1 1,0 0-1,0 0 0,0 0 1,0 0-1,0 0 0,0-1 1,0 1-1,-1 0 0,1-1 1,0 0-1,0 1 0,0-1 1,2-1-1,7-4 19,0 0-1,0 0 1,-1-1 0,0-1-1,-1 0 1,1 0-1,-1 0 1,-1-1 0,0-1-1,0 0 1,-1 0-1,0 0 1,9-19 0,-8 12-18,-1-1 1,0 0 0,-2 0 0,0-1 0,-1 0 0,0 0-1,-2 0 1,0-22 0,-2-29-16,0 67-10,0 1 0,0-1-1,0 1 1,-1 0 0,1-1 0,-1 1 0,1-1 0,-2-1-1,2 3 7,0 1-1,0 0 0,0-1 1,-1 1-1,1 0 1,0-1-1,0 1 0,0 0 1,0-1-1,-1 1 0,1 0 1,0 0-1,0-1 0,-1 1 1,1 0-1,0 0 0,-1 0 1,1-1-1,0 1 1,0 0-1,-1 0 0,1 0 1,0 0-1,-1 0 0,1 0 1,0-1-1,-1 1 0,1 0 1,-1 0-1,1 0 0,0 0 1,-1 0-1,1 0 1,0 0-1,-1 1 0,1-1 1,0 0-1,-1 0 0,1 0 1,0 0-1,-1 0 0,1 0 1,0 1-1,0-1 0,-1 0 1,1 0-1,0 0 1,-1 1-1,1-1 0,0 0 1,0 1-1,0-1 0,-1 0 1,1 0-1,0 1 0,0-1 1,0 0-1,0 1 0,0-1 1,-1 0-1,1 1 1,0-1-1,-1 5-8,-1-1 1,1 0-1,0 1 1,0-1-1,0 0 1,1 1-1,-1-1 1,1 1-1,0-1 1,1 1-1,-1-1 1,1 1-1,1 4 1,0 5 6,2 18 19,0-4 13,0 30 1,-4-28 58,6 44 0,-5-68-226,0 0 1,1 0 0,0 0 0,0 0-1,0 0 1,1 0 0,0-1 0,0 1-1,0-1 1,1 0 0,0 0 0,5 5 0,15 12-577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05.5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1 123 7178,'47'-67'2524,"-46"81"-249,-5 23-1172,1-11-403,2-19-633,1 0 0,0 0 0,0 0 0,0 0-1,1-1 1,0 1 0,1 0 0,-1 0 0,1-1-1,0 1 1,1-1 0,-1 0 0,2 1 0,-1-1-1,0-1 1,1 1 0,0 0 0,1-1 0,7 8 0,-8-8-34,0 0 0,1-1 1,-1 1-1,1-1 1,0 0-1,0-1 1,1 1-1,-1-1 0,1 0 1,0 0-1,0-1 1,-1 1-1,2-1 1,-1-1-1,0 1 0,0-1 1,1 0-1,-1-1 1,0 1-1,1-1 1,-1-1-1,0 1 1,1-1-1,-1 0 0,0 0 1,0-1-1,1 0 1,7-3-1,2-2 18,1 0 0,-1-1-1,0-1 1,-1 0 0,0-1-1,19-17 1,-25 19-35,-1 1 1,-1-1-1,1 0 1,-1-1-1,-1 0 1,1 0-1,-2 0 1,1-1-1,-1 0 0,-1 0 1,6-17-1,-9 23-18,0 1 0,0 0 1,-1 0-1,1 0 0,-1 0 0,0-1 0,0 1 0,0 0 0,0 0 1,-1-1-1,1 1 0,-1 0 0,0 0 0,0 0 0,0 0 0,0 0 1,-1 0-1,1 0 0,-1 0 0,0 0 0,0 1 0,0-1 0,0 1 1,0-1-1,0 1 0,-1 0 0,1 0 0,-1 0 0,1 0 0,-1 0 1,0 0-1,0 1 0,0 0 0,0-1 0,-5 0 0,-3-2-21,-1 2-1,0-1 0,1 1 1,-1 1-1,0 0 0,0 1 1,0 0-1,-17 3 0,17-2-154,1 1-1,0 1 1,0 0-1,0 0 1,-19 10-1,28-12 137,0 1-1,0-1 0,0 1 1,0 0-1,0-1 0,0 1 1,1 0-1,-2 3 1,2-5 37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05.9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247 410 7474,'-11'-14'606,"4"5"-104,0 0 0,-1 1 1,-13-11-1,19 17-371,-1-1 1,-1 1 0,1 1-1,0-1 1,0 0-1,-1 1 1,1 0 0,-1-1-1,1 2 1,-1-1-1,1 0 1,-1 1-1,0-1 1,-7 1 0,6 0 59,-1 1 0,0 0 0,1 0 0,-1 0 0,1 1 0,0-1 1,-1 1-1,1 1 0,0-1 0,0 1 0,0 0 0,0 0 0,1 0 1,-1 0-1,1 1 0,0 0 0,0 0 0,-4 5 0,3-2-119,1 0-1,0 0 0,0 0 0,1 1 0,0-1 1,0 1-1,0 0 0,1 0 0,0 0 0,1 0 1,-1 16-1,2-10-36,0 0 0,1 0 1,1 0-1,0 0 0,0 0 1,2 0-1,0-1 0,0 1 1,2-1-1,-1 0 0,2 0 0,-1-1 1,2 0-1,0 0 0,0-1 1,10 11-1,-14-19-12,0 0 0,0 0 0,1 0 0,-1-1 0,1 0 0,-1 0 0,1 0 0,0 0 0,0 0 0,-1-1 0,1 0 0,0 0 0,0-1 0,0 1 0,0-1 0,1 0 0,-1-1 0,0 1 0,0-1 0,0 0 0,-1 0 0,1 0 0,8-4 0,9-4 4,0 0 0,-1-2 0,33-22 0,-53 33-28,21-14-99,0 0-1,0-2 1,-2-1 0,0 0 0,-1-1 0,25-31-1,-28 28-133,-1-1 0,-2-1 0,0 0-1,16-39 1,-23 44 158,0 0 0,-1 0 0,-1-1 0,-1 1 0,-1-1 0,-1 1 0,0-24 0,-2 21 59,-1 0-1,-1-1 1,-7-25 0,9 40 15,-1 0 1,-1 1-1,1-1 1,-1 0 0,0 1-1,-1-1 1,1 1-1,-1 0 1,0 0 0,-1 1-1,0-1 1,0 1-1,-5-5 1,9 9 5,0 0-1,0 0 1,0 1-1,0-1 1,-1 0 0,1 0-1,0 1 1,0-1 0,-1 1-1,1-1 1,0 1-1,-1-1 1,1 1 0,0 0-1,-1 0 1,1-1-1,0 1 1,-1 0 0,1 0-1,-1 1 1,1-1 0,0 0-1,-1 0 1,1 1-1,0-1 1,-1 1 0,1-1-1,0 1 1,0-1 0,-1 1-1,1 0 1,0 0-1,0-1 1,-2 3 0,1 0 13,0 0 1,0 0-1,0 0 1,1 0 0,-1 0-1,1 1 1,0-1 0,0 0-1,0 1 1,0-1-1,0 1 1,1-1 0,0 8-1,0 13 172,2 1-1,0-1 1,12 47-1,30 73 440,-2-4-72,10 93 152,-51-220-673,2 5-113,-3-17 6,0-1 1,0 1 0,0-1-1,0 1 1,1-1 0,-1 1-1,0-1 1,0 0 0,1 1 0,-1-1-1,0 1 1,1-1 0,-1 0-1,0 1 1,1-1 0,-1 0-1,0 0 1,1 1 0,-1-1-1,1 0 1,-1 0 0,1 0-1,-1 1 1,1-1 0,-1 0-1,1 0 1,-1 0 0,0 0-1,2 0 1,13 0-688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3.4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33 7242,'14'-17'2552,"6"13"-1792,3-1 128,13 2 225,4-1-121,5 8-568,2 1-176,-8 2-184,-1 6-32,-12 1 0,-1 0-176,-8 0-1152,-5-2-1577,-15-5 1777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06.5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64 6833,'5'-13'1490,"-5"11"-1343,0 0-1,1 1 0,-1-1 1,1 0-1,-1 0 0,1 1 1,0-1-1,0 0 0,0 1 0,0-1 1,0 1-1,0-1 0,0 1 1,1 0-1,-1 0 0,0-1 1,1 1-1,-1 0 0,1 0 0,2-1 1,8-3 254,0 2 1,1 0-1,-1 0 0,1 1 1,0 0-1,-1 1 1,21 1-1,93 14 54,-40-3-251,218-1 153,-283-13-379,-21 4 19,1-1 0,-1 0 0,0 0 0,0 0 0,0 0 0,0 0 0,0 0 0,1 0 0,-1 0 0,0 0 1,0 0-1,0-1 0,0 1 0,0 0 0,1 0 0,-1 0 0,0 0 0,0 0 0,0 0 0,0 0 0,0 0 0,0 0 0,1 0 0,-1 0 0,0-1 0,0 1 0,0 0 1,0 0-1,0 0 0,0 0 0,0 0 0,0 0 0,0-1 0,0 1 0,0 0 0,1 0 0,-1 0 0,0 0 0,0 0 0,0-1 0,0 1 0,0 0 0,0 0 0,0 0 1,0 0-1,0 0 0,0-1 0,-1 1 0,-1-1-30,-1-1 0,0 1 0,0 0 0,0 0 1,0 0-1,0 0 0,0 1 0,0-1 0,-5 0 1,-80-7-94,0 3 1,-1 5-1,-110 12 1,100 2 106,86-11 38,0 1 0,0 0 1,0 1-1,1 0 0,-17 10 0,26-14-2,0 1-1,0-1 0,1 1 1,-1 0-1,0 0 1,1 1-1,0-1 0,0 0 1,-1 1-1,1-1 1,1 1-1,-1 0 0,0-1 1,1 1-1,-1 0 1,1 0-1,0 0 0,0 0 1,0 1-1,0-1 1,1 0-1,-1 0 0,1 0 1,0 1-1,0-1 1,0 0-1,0 0 0,1 1 1,-1-1-1,1 0 1,0 0-1,0 0 0,0 0 1,0 0-1,0 0 1,3 4-1,4 7 78,0-1 0,0 0 1,2 0-1,-1-1 0,21 19 0,65 51 306,-85-73-365,31 24 73,95 84 116,-123-104-211,0 1 0,-1 1 0,-1 0 0,0 0-1,-1 1 1,-1 1 0,10 22 0,-17-35-6,-1 0-1,1 0 1,-1 1 0,0-1-1,0 0 1,0 1 0,-1-1-1,1 1 1,-1 0 0,0-1-1,0 1 1,-1-1-1,1 1 1,-1-1 0,0 1-1,-1-1 1,1 0 0,-1 0-1,-2 7 1,0-7 17,1 1 1,-1-1-1,0 0 0,0 0 0,0 0 0,0 0 0,-1-1 1,0 0-1,1 0 0,-1 0 0,0 0 0,-1-1 1,1 0-1,-10 3 0,7-2-112,0-1-1,0-1 1,1 1-1,-1-1 1,0 0-1,0-1 1,-1 0-1,1 0 1,0-1-1,0 0 1,1 0-1,-1-1 1,0 0-1,0-1 1,1 1-1,-1-1 1,1-1-1,0 1 1,0-1-1,0-1 1,1 1-1,-1-1 1,1 0-1,-9-10 1,-3-8-814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06.9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5841,'38'9'2249,"0"18"-1177,22 32-176,1 14 224,-1 27 185,3 7-209,-20 4-472,-5-2-160,-29-16-184,-15-10-32,-21-5-16,-11-12 32,-13-13 88,-2-1-72,-9-15 121,-1-3-249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08.6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79 166 2184,'-3'-6'298,"-1"1"0,1 0 0,-1 0 0,0 0 0,0 0 0,-1 1 0,-8-7 0,8 7 271,1 0 0,0 0 0,-1 0 1,1-1-1,1 1 0,-1-1 1,-5-9-1,9 14-486,0-1 0,0 0-1,0 1 1,0-1 0,0 0 0,0 1 0,0-1 0,0 0-1,1 1 1,-1-1 0,0 0 0,0 1 0,0-1-1,1 1 1,-1-1 0,0 0 0,1 1 0,-1-1 0,1 1-1,-1-1 1,0 1 0,1-1 0,-1 1 0,1 0-1,-1-1 1,1 1 0,0 0 0,-1-1 0,1 1 0,-1 0-1,1-1 1,0 1 0,-1 0 0,1 0 0,0 0-1,0 0 1,33-9 450,-28 8-336,111-19 569,1 5 0,122 1 0,-65 17-509,-141 0-331,0 2-1,65 16 0,-73-11-660,-26-10 663,1 0 0,0 0 0,-1 1 1,1-1-1,-1 0 0,1 1 1,0-1-1,-1 0 0,1 1 0,-1-1 1,1 1-1,-1-1 0,1 1 0,-1-1 1,1 1-1,-1-1 0,1 1 0,-1 0 1,0-1-1,1 1 0,-1-1 0,0 1 1,0 0-1,0 0 0,1-1 0,-1 2 1,-11 13-926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09.0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96 82 3537,'-17'0'1776,"1"0"-264,21-2-103,14-1 39,19-9-192,21 1-504,28-1-199,4-5-65,22 7-152,-9-1-56,-15 8-152,-11 5-40,-34 3-472,-6 10-608,-37 1 632</inkml:trace>
  <inkml:trace contextRef="#ctx0" brushRef="#br0" timeOffset="1">11 319 3889,'-10'2'2784,"41"6"-1599,12-2 135,27-8-80,4 2-360,2-16-496,10 9-127,-8 1-153,0-3 8,-2 16-801,-17-7 537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10.1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59 2088,'0'-3'294,"0"0"-1,0 1 0,-1-1 0,1 1 0,0-1 0,-1 1 0,0-1 1,1 1-1,-1-1 0,0 1 0,0 0 0,-1-1 0,1 1 0,0 0 1,-1 0-1,1 0 0,-1 0 0,0 0 0,0 0 0,0 0 0,0 1 1,0-1-1,0 0 0,0 1 0,-4-2 0,6 3-248,0 0-1,0 0 0,-1 0 1,1 0-1,0 0 1,0 0-1,0 1 1,-1-1-1,1 0 1,0 0-1,0 0 1,0 0-1,0 0 1,-1 0-1,1 1 1,0-1-1,0 0 0,0 0 1,0 0-1,0 0 1,0 1-1,-1-1 1,1 0-1,0 0 1,0 0-1,0 1 1,0-1-1,0 0 1,0 0-1,0 0 1,0 1-1,0-1 1,0 0-1,0 0 0,0 1 1,0-1-1,0 0 1,0 0-1,0 0 1,0 1-1,0-1 1,1 18 1249,-1-16-1217,1 10 96,17 402 2855,-19-372-2844,-3-1 0,-10 52 0,-2 12 315,16-103-479,0-1 9,-1 1 0,1 0 0,0-1 1,0 1-1,0 0 0,0 0 0,0-1 0,0 1 0,0 0 1,1-1-1,-1 1 0,1 0 0,-1-1 0,1 1 1,1 2-1,9-9-244,-10 4 118,14-8-693,-1-6 271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10.9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0 433 6945,'22'-27'900,"1"1"0,1 1 0,30-23-1,36-39 866,-84 80-1651,0 0 0,-1 0 0,0-1 1,-1 0-1,1 0 0,-2-1 0,6-15 0,-2-2 317,5-35 1,-6 24 79,-1 19 38,-5 33-250,2 12-208,57 298 624,-51-289-621,5 24 81,-11-55-141,-1 0 0,1-1-1,0 0 1,0 1 0,0-1-1,1 0 1,-1 0-1,1 0 1,6 6 0,-8-9-15,1 0 0,-1 0 1,1 0-1,0 0 1,-1 0-1,1 0 0,0 0 1,0-1-1,-1 1 1,1-1-1,0 1 1,0-1-1,0 0 0,0 1 1,0-1-1,0 0 1,-1 0-1,1-1 0,0 1 1,0 0-1,0-1 1,0 1-1,0-1 0,-1 1 1,1-1-1,2-1 1,5-3 46,-1 1 0,0-2 0,0 1 1,8-8-1,-13 10-59,18-14 55,-1-2-1,-1 0 1,-1-1-1,0-1 0,16-26 1,-23 29-45,-1 0 0,0-1 0,-2 1 0,0-2 0,-1 1 1,-1-1-1,5-26 0,-10 38-20,0 1-1,-1-1 1,0 0 0,0 0 0,-1 0-1,-1-10 1,2 17-1,0 1-1,-1-1 1,1 0-1,0 1 1,0-1 0,0 1-1,0-1 1,0 1-1,-1-1 1,1 1-1,0-1 1,-1 1-1,1-1 1,0 1 0,-1-1-1,1 1 1,0-1-1,-1 1 1,1-1-1,-1 1 1,1 0-1,-1-1 1,1 1 0,-1 0-1,1 0 1,-1-1-1,1 1 1,-1 0-1,0 0 1,1 0-1,-1 0 1,1-1 0,-1 1-1,1 0 1,-1 0-1,0 0 1,1 0-1,-1 0 1,1 1-1,-1-1 1,0 0 0,1 0-1,-1 0 1,1 0-1,-1 1 1,1-1-1,-1 0 1,1 0-1,-1 1 1,1-1 0,-1 1-1,1-1 1,-1 0-1,1 1 1,0-1-1,-1 1 1,-3 2-17,1 0 0,-1 0-1,1 1 1,0-1 0,-4 7 0,2-2 18,2 0-1,-1 1 1,1-1-1,0 1 1,1-1-1,0 1 1,0 0-1,1 0 1,0 0-1,1 0 1,0 0-1,1 0 1,-1 0-1,1 0 1,4 15-1,3 5 39,2 1-1,0-2 0,19 38 0,-26-60-11,0 0-1,1 0 0,0-1 1,-1 1-1,2-1 0,-1 0 0,0 0 1,1 0-1,0 0 0,0-1 1,1 0-1,-1 0 0,8 4 0,-8-6 3,0 0 0,0 0-1,0-1 1,0 1-1,0-1 1,0 0 0,1-1-1,-1 1 1,0-1-1,1 0 1,-1 0 0,0-1-1,0 0 1,1 0-1,-1 0 1,0 0 0,7-3-1,-3-1 3,1 1 0,-1-2 0,1 1 0,-1-1 0,-1-1 0,1 1 0,-1-1 0,-1-1 0,1 0-1,-1 0 1,0 0 0,-1-1 0,7-11 0,-7 10-12,0-1 0,-1-1-1,0 1 1,-1-1 0,0 0-1,0 0 1,-2 0 0,1 0 0,-2-1-1,1 1 1,-2-16 0,0 21-20,0 0-1,0 0 1,-1 0 0,0 0 0,-1 0-1,1 1 1,-1-1 0,-1 0 0,1 1 0,-6-10-1,8 17 4,0-1-1,0 0 1,0 0-1,0 0 1,0 0-1,0 0 1,0 0-1,0 0 0,0 0 1,0 0-1,0 0 1,0 0-1,0 0 1,0 0-1,0 0 1,0 0-1,0 1 0,0-1 1,0 0-1,0 0 1,0 0-1,0 0 1,0 0-1,0 0 1,0 0-1,0 0 0,0 0 1,0 0-1,0 0 1,-1 0-1,1 0 1,0 0-1,0 0 1,0 0-1,0 0 0,0 0 1,0 0-1,0 0 1,0 0-1,0 0 1,0 0-1,0 0 1,0 0-1,0 0 0,0 0 1,-1 0-1,1 0 1,0 0-1,0 0 1,0 0-1,0 0 1,0 0-1,0 0 0,0 0 1,0 0-1,0 0 1,0-1-1,0 1 1,0 0-1,0 0 1,0 0-1,0 0 0,0 0 1,0 0-1,0 0 1,0 0-1,0 0 1,0 0-1,0 0 1,-1 9-140,2 19 98,9 53 52,7 74 100,-17-145-167,1-1 0,0 1 0,1 0 0,0-1-1,0 1 1,1-1 0,5 11 0,-8-19-84,1 0 0,-1 1 0,1-1 0,0 0 0,-1 0 0,1 0 0,0-1 0,0 1 0,0 0 0,-1 0 0,1 0 0,0 0 0,0-1 0,0 1 0,0-1 0,0 1 0,0 0 0,1-1 0,-1 0 0,0 1 0,0-1 0,0 0 0,0 1 0,0-1 0,1 0 0,-1 0 0,1 0 0,17-2-1474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11.3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63 4985,'-5'-3'857,"-5"-3"2264,7 17-674,2-3-1680,1-3-614,0-1 1,1 1-1,-1 0 0,1-1 0,0 1 0,0-1 1,0 1-1,1-1 0,-1 0 0,1 1 0,0-1 1,0 0-1,1 0 0,-1 0 0,1-1 0,6 7 1,0 0-15,0-1 1,1 0-1,0-1 1,20 13-1,-10-9 4,1-2 0,0 0-1,0-1 1,1-1-1,0-1 1,37 6 0,-28-8-52,0-2 0,1 0 0,-1-3 0,41-3 0,-67 2-74,0 1 0,-1-1 0,1 0 0,0 0 0,-1 0 0,1-1 0,-1 0 0,1 0 0,-1 0 0,0 0 0,0-1 0,0 1 1,5-5-1,-7 4-6,0 1 1,0 0 0,0-1 0,-1 1-1,1-1 1,-1 1 0,0-1 0,1 0-1,-1 0 1,0 0 0,-1 1 0,1-1 0,0 0-1,-1 0 1,0 0 0,0 0 0,0 0-1,0 0 1,0 0 0,0 0 0,-2-5-1,0 1-2,0 0 0,0 0-1,-1-1 1,0 2-1,-1-1 1,1 0 0,-1 1-1,-1-1 1,1 1-1,-1 0 1,0 1-1,0-1 1,-1 1 0,0 0-1,-11-8 1,-1 2-18,-1 0 1,0 1-1,0 1 1,-30-9-1,28 11-67,0 2 1,0 0-1,-37-2 1,45 6-372,0 0 1,-1 1 0,1 1-1,0 1 1,-1-1 0,1 2 0,-14 4-1,-8 10-922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11.7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345 562 7618,'0'-1'110,"1"0"1,-1 0-1,0 0 1,1 0 0,-1 0-1,0-1 1,1 1 0,-1 0-1,0 0 1,0 0-1,0 0 1,0-1 0,0 1-1,0 0 1,0 0-1,-1 0 1,1 0 0,0 0-1,-1-1 1,1 1 0,-1 0-1,1 0 1,-1 0-1,1 0 1,-1 0 0,0 0-1,1 0 1,-1 1-1,-2-3 1,0 1 40,1 1-1,-2-1 1,1 1 0,0 0 0,0 0-1,0 0 1,-1 0 0,1 0-1,0 1 1,-7-1 0,-14 1 602,1 2 1,-36 5 0,55-7-598,-8 2 38,-1 1-1,1 0 1,0 0 0,0 1-1,0 1 1,1 0-1,-1 1 1,1 0 0,0 0-1,-12 11 1,19-14-172,1 0 1,-1 1-1,0-1 0,1 1 1,0 0-1,0 0 1,0 0-1,1 0 0,-1 0 1,1 1-1,0-1 1,0 1-1,0 0 0,1 0 1,0-1-1,0 1 1,0 0-1,0 0 0,1 0 1,0 0-1,0 0 1,0 0-1,0 0 0,1 0 1,0 0-1,0 0 1,1 0-1,2 6 0,-4-8-1,1 0-1,0 0 0,0-1 0,0 1 0,1 0 0,-1-1 1,1 1-1,-1 0 0,1-1 0,0 0 0,0 1 0,0-1 0,0 0 1,1 0-1,-1 0 0,0 0 0,1-1 0,-1 1 0,1-1 0,0 1 1,0-1-1,-1 0 0,1 0 0,0 0 0,0-1 0,0 1 0,6 0 1,3-2 26,1 0 1,-1 0 0,0-2 0,0 1 0,0-2 0,0 1 0,0-2 0,14-7 0,8-5 28,44-31-1,-51 29-100,-2 0 1,0-1-1,-1-2 0,-1 0 0,-2-2 0,0 0 0,-1-1 0,16-29 0,-25 36 2,-2 1-1,0-1 1,-1-1-1,-1 1 1,-1-1 0,0 0-1,-2-1 1,0 1-1,-1-1 1,-1 0-1,-1 0 1,-1 0 0,-4-38-1,2 48 14,0 1-1,0-1 1,-1 1-1,0 0 1,-1-1-1,0 2 0,0-1 1,-8-11-1,9 16 5,0 0 0,0 1 0,0-1 0,0 1-1,0-1 1,-1 1 0,0 0 0,1 0 0,-1 1 0,0-1 0,-1 1-1,1 0 1,0 0 0,-1 0 0,1 1 0,-1-1 0,1 1-1,-8-1 1,9 2 9,0 0 1,0 0-1,0 1 0,1-1 1,-1 1-1,0-1 0,0 1 0,1 0 1,-1 0-1,0 0 0,1 0 0,-1 0 1,1 1-1,-1-1 0,1 1 1,0 0-1,0 0 0,0 0 0,-1 0 1,2 0-1,-1 0 0,0 0 0,0 1 1,1-1-1,0 1 0,-3 3 1,0 4 22,0 0 1,1 0-1,0 0 1,0 1 0,-2 18-1,2 13 51,1 0 0,3 0 0,10 79 0,36 125 244,-40-213-246,-4-18-151,1 0 0,0-1-1,7 15 1,-8-24-94,-1 0 1,1 0-1,0-1 1,0 1-1,0-1 0,0 0 1,1 0-1,0 0 1,0-1-1,0 1 1,0-1-1,5 3 1,27 10-588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12.1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77 119 4905,'0'-3'137,"1"-1"0,-1 1 0,1-1 0,0 1 0,1 0 1,-1 0-1,0-1 0,1 1 0,0 0 0,0 0 0,0 1 0,0-1 0,0 0 0,1 1 0,-1-1 0,1 1 1,-1 0-1,1-1 0,0 1 0,0 1 0,0-1 0,0 0 0,0 1 0,0 0 0,1-1 0,-1 1 0,0 0 0,4 0 1,10-2 307,-1 0 1,1 1-1,0 1 1,28 1 0,71 11 700,-9 1-632,-86-9-439,-18-2-56,0-1 1,-1 1 0,1-1 0,0 1-1,0-1 1,0 0 0,-1 0 0,1 0-1,0 0 1,0-1 0,0 1-1,3-2 1,-6 2-10,0-1 0,0 1 0,1-1 0,-1 1 0,0-1 0,0 1-1,0-1 1,0 1 0,0-1 0,0 1 0,0-1 0,-1 1 0,1-1 0,0 1 0,0-1 0,0 1 0,0-1-1,-1 1 1,1 0 0,0-1 0,0 1 0,-1-1 0,1 1 0,0-1 0,-1 1 0,1 0 0,-1-1-1,1 1 1,0 0 0,-1 0 0,0-1 0,-15-13 96,7 9-63,0 0 0,-1 1 1,0 0-1,0 0 0,0 1 0,0 0 0,0 1 1,-17-2-1,9 2 84,-1 1 0,1 1 0,-37 5 0,41-4-69,1 1-1,-1 1 1,1 1-1,0 0 1,0 0-1,0 1 0,1 1 1,-1 0-1,1 1 1,1 0-1,-1 1 1,1 0-1,1 1 0,-12 12 1,18-17-45,1 1 0,-1 0 0,1 0 0,1 0 0,-1 0 0,1 1 0,0-1 0,0 1 0,0-1 0,1 1 0,0 0 0,0-1 0,0 1-1,1 0 1,0 0 0,0 0 0,0 0 0,1-1 0,0 1 0,0 0 0,1-1 0,3 11 0,3 6 41,2-1-1,0-1 1,1 0-1,18 25 0,25 30 87,29 47-2,-72-104-115,-1 1 0,-1 1 0,0-1 0,9 37-1,-16-47 1,0-1 0,-1 1-1,1 18 1,-2-25-12,0 0 0,0 0 0,0 0 0,0 0 0,0 0 0,-1 0-1,1 0 1,-1 1 0,0-1 0,1 0 0,-1 0 0,0-1 0,0 1 0,0 0 0,0 0 0,-1 0 0,1-1 0,-1 1 0,1-1 0,-3 3 0,-1-1 18,0-1 1,0 0 0,0-1 0,0 1-1,0-1 1,0 0 0,0 0 0,-1-1 0,-7 1-1,-49-6-30,39 1-847,0-1 1,0-1-1,1-1 1,0-1-1,-32-17 1,6-2-970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12.5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270 3 8522,'30'-3'2896,"-4"8"-2543,29 32 143,2 13 112,-7 26 120,2 19-160,-21 21-328,-10 0-80,-26-1-104,-9 0 0,-27-7 80,-13 7 56,-20-10 16,-8-10-240,-15-22-896,-8-16-1697,-14-16 1641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3.8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191 0 3345,'-13'4'617,"0"0"-1,0 2 1,0-1 0,1 1 0,0 1 0,0 0-1,0 1 1,-14 13 0,20-16-409,0 1-1,1 1 1,-1-1 0,1 1-1,1-1 1,-1 2 0,1-1-1,1 0 1,-1 1 0,1-1-1,0 1 1,1 0 0,0 0-1,0 0 1,0 12 0,1-12-140,0 1 1,1-1-1,0 0 1,1 0 0,-1 0-1,2 0 1,-1 0 0,1 0-1,0 0 1,1-1-1,0 1 1,0 0 0,0-1-1,1 0 1,1 0-1,-1 0 1,1-1 0,0 1-1,11 10 1,9 2 135,1-1 0,1-2 0,1 0-1,0-2 1,46 17 0,-44-19-95,1 1-1,-2 1 0,0 2 1,0 0-1,27 23 1,-50-34-86,0 1 0,-1-1 0,1 1-1,-1 0 1,0 0 0,-1 1 0,6 9 0,-9-14-25,0 0-1,0 0 0,0 0 0,0 1 1,-1-1-1,1 0 0,-1 1 1,0-1-1,1 0 0,-1 1 1,0-1-1,0 0 0,0 1 0,-1-1 1,1 1-1,-1-1 0,1 0 1,-1 0-1,0 1 0,0-1 1,0 0-1,0 0 0,0 0 0,0 0 1,0 0-1,-1 0 0,1 0 1,-4 2-1,0 1-79,-1-1-1,1 1 1,-1-2-1,0 1 1,0 0-1,-1-1 1,-6 2-1,-50 16-830,50-18 699,-36 9-1621,-52 6 0,19-6 548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12.9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363 46 4473,'-3'-4'218,"-1"0"1,0 1 0,0-1-1,0 0 1,0 1-1,0 0 1,-1 0-1,0 1 1,1-1-1,-1 1 1,0 0-1,0 0 1,-1 1 0,1-1-1,0 1 1,0 0-1,-1 1 1,1-1-1,0 1 1,-1 0-1,1 0 1,-10 2-1,8 0-59,0 0 0,1 0-1,-1 0 1,1 1 0,0-1-1,0 2 1,0-1 0,0 1-1,0-1 1,1 2-1,-1-1 1,1 1 0,1-1-1,-1 1 1,0 1 0,1-1-1,0 1 1,1-1 0,-1 1-1,-3 10 1,-5 10 156,2 1-1,1 1 1,-9 42 0,15-56-194,-24 119 420,5 1-1,-4 148 1,24-251-378,2 0-1,1 0 1,7 40 0,-6-60-413,0-1-1,1 1 0,0-1 1,1 0-1,0 0 1,0 0-1,1 0 1,1-1-1,0 0 1,0 0-1,0 0 0,15 14 1,-9-14-210,0 1 1,16 8-1,-26-16 415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15.6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68 510 4881,'-2'0'170,"-1"0"0,1 0 0,-1 0 0,0-1 0,1 1 0,-1-1 0,1 1 1,0-1-1,-1 0 0,1 0 0,-1 0 0,1 0 0,0 0 0,0-1 0,0 1 0,0-1 0,0 0 0,0 1 0,0-1 0,0 0 0,1 0 0,-1 0 0,1 0 0,-1 0 0,1 0 1,0-1-1,0 1 0,0 0 0,0-1 0,-1-3 0,0-2 34,1-1-1,-1 0 1,1 1 0,1-1-1,0 0 1,0 0 0,1 1 0,0-1-1,0 0 1,1 1 0,0-1-1,1 1 1,6-16 0,6-7 2,1 1-1,25-35 1,-23 37-112,-5 7-61,1-3 3,2 1 0,24-29 0,-36 47-28,0 0-1,1 1 1,0 0-1,-1-1 1,1 2-1,1-1 1,-1 1 0,0-1-1,1 1 1,0 1-1,0-1 1,-1 1-1,2 0 1,-1 1 0,0-1-1,7 0 1,-11 2 12,1 0 0,-1 0 0,0 0 0,0 1 0,1-1 1,-1 1-1,0-1 0,0 1 0,0 0 0,1-1 0,-1 1 1,0 0-1,0 1 0,0-1 0,0 0 0,-1 0 0,4 4 1,-2-2 39,0 0 0,-1 1 0,0-1 0,1 1 0,-1 0 0,0 0 0,-1 0 0,3 8 0,0 4 158,-1 0 0,0 1-1,-1 29 1,-2-45-213,7 253 593,-7-242-569,1 0 0,0 0 0,1 1 0,1-1 0,0 0 0,6 17 0,-8-27-13,0 0 0,0 0 0,0 1 0,0-1 0,0 0 0,0 0 0,1 0 0,-1 0-1,1-1 1,-1 1 0,1 0 0,0 0 0,0-1 0,0 1 0,0-1 0,0 0 0,0 1 0,0-1-1,0 0 1,0 0 0,0-1 0,1 1 0,-1 0 0,0-1 0,1 1 0,-1-1 0,0 0 0,1 0-1,-1 0 1,1 0 0,-1 0 0,0 0 0,1-1 0,-1 1 0,0-1 0,1 1 0,-1-1 0,0 0-1,4-2 1,2-1 29,-1 0 0,1-1 1,-1 0-1,0-1 0,0 0 0,0 0 0,10-13 0,1-4 47,18-28-1,-28 36-64,1-1 0,-2 0 0,0 0-1,-1-1 1,-1 1 0,0-1-1,-1-1 1,-1 1 0,1-22 0,-2 8-9,-2-1 0,-1 1 0,-2 0 0,-8-41 0,11 72-24,0-1 0,0 1 0,0-1 1,0 0-1,0 1 0,0-1 0,0 1 0,-1-1 0,1 1 1,0-1-1,0 0 0,0 1 0,-1-1 0,1 1 0,0-1 0,-1 1 1,1-1-1,0 1 0,-1 0 0,1-1 0,-1 1 0,1-1 1,-1 0-1,-5 17-186,5-7 165,0 1 0,1-1 1,0 1-1,1 0 0,2 14 1,0 1 8,20 118 3,51 179 0,-38-180 47,-20-70 29,9 102 0,-23-154-31,-1 1-1,-2-1 1,0 0-1,-5 28 0,5-41-5,0 0 0,-1-1 0,0 1 0,0 0 0,-1-1 0,0 0 0,0 1 0,0-1 0,-1 0-1,0-1 1,0 1 0,0-1 0,-1 0 0,0 0 0,0 0 0,-6 4 0,9-7-6,0 0 1,-1-1-1,1 0 0,-1 1 1,1-1-1,-1 0 1,0 0-1,1 0 0,-1-1 1,0 1-1,0-1 0,1 1 1,-1-1-1,0 0 0,0 0 1,0 0-1,0-1 1,1 1-1,-1 0 0,0-1 1,0 0-1,1 0 0,-1 0 1,0 0-1,1 0 1,-1 0-1,1-1 0,0 1 1,-1-1-1,1 0 0,0 0 1,0 0-1,0 0 1,0 0-1,-3-4 0,2 1-121,0 1 0,0-1 0,1 0 0,-1 0-1,1 0 1,0 0 0,0-1 0,1 1 0,0 0 0,0-1-1,0 1 1,1-1 0,-1 1 0,1-1 0,0 1-1,1-1 1,0 1 0,1-7 0,0 6-390,0 0 0,1 0-1,0 0 1,6-10 0,22-27-955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16.3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1 153 1672,'6'-10'525,"0"0"-1,8-21 1,-14 30-387,0 0 0,1 0-1,-1 0 1,0-1 0,0 1 0,0 0 0,0 0-1,-1 0 1,1-1 0,0 1 0,0 0 0,-1 0-1,1 0 1,-1 0 0,1 0 0,-2-2-1,-2-8 2818,3 6-2089,-2-20 1688,3 24-2510,1 0 1,-1 0-1,0 0 1,0 0-1,1 0 1,-1 0-1,1 0 1,-1 1 0,0-1-1,1 0 1,0 0-1,-1 0 1,1 0-1,0 1 1,-1-1-1,1 0 1,0 1-1,0-1 1,-1 0-1,1 1 1,0-1-1,2 0 1,3-2 4,1 0 1,-1 0 0,1 0 0,0 1-1,0 0 1,0 1 0,0 0-1,0 0 1,1 0 0,-1 1 0,0 0-1,0 0 1,1 1 0,-1 0-1,0 0 1,0 0 0,0 1-1,0 1 1,-1-1 0,1 1 0,0 0-1,-1 0 1,0 1 0,0 0-1,11 9 1,-10-8-7,-1 1 0,0 0 0,0 0 0,0 0 0,-1 1 0,0 0 0,6 11 0,-10-16-16,1 1 0,-1-1 0,0 1 1,-1-1-1,1 1 0,0-1 0,-1 1 1,1-1-1,-1 1 0,0-1 0,0 1 1,0 0-1,0-1 0,0 1 0,0-1 1,-1 1-1,0-1 0,1 1 0,-1-1 1,0 1-1,0-1 0,0 0 0,0 1 1,-1-1-1,1 0 0,-1 0 0,1 0 1,-1 0-1,0 0 0,-2 2 0,-2 1 34,0-1-1,-1 0 0,1 0 1,-1-1-1,0 0 0,1 0 1,-2-1-1,1 1 0,0-1 1,0-1-1,-1 0 0,-14 1 1,14-1-35,-1-1 1,1 0 0,-1-1-1,0 0 1,1 0 0,-1-1-1,1 0 1,-1-1 0,1 1-1,-14-8 1,19 8-21,1 0 1,-1 0-1,1 0 1,-1 0-1,1-1 1,0 1-1,-1-1 0,-2-4 1,5 7-9,0 0 0,-1-1 0,1 1-1,0-1 1,0 1 0,-1-1 0,1 1 0,0-1 0,0 1 0,0-1 0,0 1 0,0-1 0,-1 1-1,1-1 1,0 1 0,0-1 0,0 1 0,0-1 0,1 0 0,-1 1 0,0-1 0,0 1-1,0-1 1,0 1 0,0-1 0,1 1 0,-1-1 0,0 1 0,0 0 0,1-1 0,-1 1 0,0-1-1,1 1 1,-1-1 0,1 1 0,-1 0 0,0-1 0,1 1 0,-1 0 0,1 0 0,-1-1 0,1 1-1,-1 0 1,1 0 0,-1 0 0,1-1 0,-1 1 0,1 0 0,-1 0 0,1 0 0,-1 0-1,1 0 1,-1 0 0,1 0 0,-1 0 0,1 0 0,0 1 0,28-3-37,-1 1 0,1 1 0,0 2 1,-1 1-1,0 1 0,0 2 0,0 1 0,36 13 0,-57-17 34,-1 0-1,0 0 1,0 1-1,0 0 1,0 0-1,-1 1 1,0-1-1,0 1 0,0 0 1,5 7-1,-9-10 12,0-1 0,1 1-1,-1 0 1,0 0 0,0 0 0,-1 0-1,1 0 1,0 0 0,-1 0-1,1 0 1,-1 0 0,1 0 0,-1 1-1,0-1 1,0 0 0,0 0-1,0 0 1,0 1 0,-1-1 0,1 0-1,-1 0 1,1 0 0,-1 0-1,0 0 1,0 0 0,0 0-1,0 0 1,0 0 0,0 0 0,-1-1-1,1 1 1,0 0 0,-1-1-1,-2 3 1,-5 3 12,0 0 0,0-1 0,0 0 0,-1 0 0,0-1-1,0 0 1,0-1 0,0 0 0,-1 0 0,0-1 0,0-1 0,0 0 0,0 0-1,0-1 1,0-1 0,0 0 0,0 0 0,0-1 0,0 0 0,0-1 0,-21-7 0,31 9-81,0 0 0,0 0 1,0 0-1,0 0 1,0-1-1,0 1 1,0 0-1,0-1 1,0 1-1,0-1 0,0 1 1,0-1-1,1 0 1,-1 1-1,0-1 1,0 0-1,1 1 0,-2-2 1,2 0-153,1 1-1,-1 0 1,1 0 0,0-1 0,-1 1-1,1 0 1,0 0 0,-1 0 0,1 0 0,0 0-1,0 0 1,0 0 0,0 0 0,0 0-1,0 0 1,2-1 0,24-20-1263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16.7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11 5505,'-1'-11'2649,"7"13"-993,1 2-256,2-3 65,19 6-249,3-3-264,10-4-408,16 1-136,0-2-216,-1-6-56,4 8-40,-18-4-8,-15 1-192,-9 2-368,-16 9-1072,-4 10 984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17.0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64 5425,'2'-1'2201,"11"1"3608,12-2-4785,46-10-280,-28 8-360,-3-4-120,-2-1-144,0 2-40,-16-7-16,9 11-16,-10-1-712,2 6-688,-17 12 840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19.4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149 257 1936,'-122'-78'1146,"119"76"-1025,1 1 0,0-1 0,-1 1 0,1-1 0,0 0 0,0 0 0,0 0 0,0 0 0,1 0 0,-1 0 0,-1-3 0,3 4-69,0 1 1,0-1-1,0 1 1,0 0 0,0-1-1,0 1 1,0 0-1,0-1 1,0 1-1,0-1 1,0 1 0,0 0-1,1-1 1,-1 1-1,0 0 1,0 0-1,0-1 1,1 1 0,-1 0-1,0-1 1,0 1-1,1 0 1,-1 0-1,0-1 1,1 1-1,-1 0 1,0 0 0,1 0-1,-1 0 1,1-1-1,3-1 374,5-7-68,0 1-1,0 0 0,1 1 0,0 0 0,1 1 0,0 0 0,0 0 0,13-4 1,95-27 566,-118 37-918,51-13 426,102-10 0,-145 23-400,0-1-1,0 1 0,0 0 1,0 1-1,0 0 1,0 0-1,12 5 0,-18-5-13,0 0 0,0 0-1,-1 0 1,1 1 0,-1-1-1,1 1 1,-1-1 0,0 1-1,0 0 1,0 0 0,0 0-1,0 0 1,0 0 0,0 1-1,0-1 1,-1 1 0,0-1-1,1 1 1,-1-1 0,0 1-1,0 0 1,0-1 0,-1 1-1,1 0 1,-1 0 0,1 0-1,-1 4 1,0 6 63,-1 0-1,-1 0 1,0 0-1,0 0 1,-2 0 0,1-1-1,-2 1 1,-6 13-1,-55 97 407,60-113-451,-64 97 335,47-75-233,1 1 1,2 0-1,1 2 1,-24 60-1,40-87-114,1 1-1,0-1 0,0 0 1,1 0-1,0 1 1,1-1-1,-1 1 0,3 10 1,-2-16-11,0-1 0,1 1 1,0 0-1,0-1 0,-1 1 1,2 0-1,-1-1 0,0 1 1,0-1-1,1 0 0,-1 1 0,1-1 1,0 0-1,0 0 0,0 0 1,0 0-1,0 0 0,0-1 0,0 1 1,1-1-1,-1 1 0,1-1 1,-1 0-1,1 0 0,-1 0 0,1 0 1,0 0-1,-1 0 0,5-1 1,9 2-53,-1-1 0,1 0 0,0-2 1,-1 0-1,28-5 0,79-25-3085,-99 25 2026,50-15-622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19.7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81 3889,'-12'-17'2192,"4"7"97,1 1-1433,12-6-48,16 2-128,3 3-160,23 5-296,-8 3-120,6 4-144,11 6-432,-15-8 336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0.1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1 5561,'9'41'3342,"-8"-42"-3166,0-1 0,0 1 0,0 0 0,0-1 0,0 1 0,0 0 0,0 0 0,1 0 0,-1-1 0,0 1 0,1 0 0,-1 1-1,1-1 1,-1 0 0,1 0 0,2 0 0,-1-1-27,0 1 0,0 0 0,0 0 0,0 0 0,1 1 0,-1-1 0,0 1 0,6 0 0,-3 1-93,1 0 0,-1 1 0,0 0 1,0 1-1,0-1 0,0 1 0,0 0 0,0 1 1,7 6-1,-10-9-35,-1 1 0,1 0 0,-1 1 0,1-1 0,-1 0 1,0 1-1,0-1 0,0 1 0,0 0 0,-1-1 0,1 1 0,-1 0 0,1 0 1,-1 0-1,0 0 0,0 0 0,-1 0 0,1 1 0,-1-1 0,1 0 1,-1 5-1,-1-6 12,1-1 0,-1 1 0,0 0-1,0-1 1,0 1 0,0-1 0,0 1 0,0-1 0,0 0 0,-1 0 0,1 1 0,0-1 0,-1 0 0,1 0 0,-1 0 0,1 0 0,-1-1-1,-2 2 1,-34 13 354,36-14-374,-88 22 265,88-22-279,0 0 0,1 0 1,-1-1-1,0 1 1,0 0-1,1 0 0,-1 1 1,1-1-1,-1 0 0,1 0 1,0 1-1,-1-1 1,0 3-1,1-4 0,1 1-1,0-1 1,0 0 0,0 1 0,0-1-1,-1 0 1,1 1 0,0-1 0,0 0-1,0 1 1,0-1 0,0 0 0,0 1-1,0-1 1,0 0 0,0 1 0,0-1-1,0 0 1,0 1 0,0-1-1,0 0 1,0 1 0,1-1 0,-1 0-1,0 1 1,0-1 0,0 1 0,1-1 0,0 1 0,0-1 1,-1 0-1,1 1 0,0-1 0,0 0 1,0 1-1,-1-1 0,1 0 1,0 0-1,0 1 0,0-1 0,0 0 1,-1 0-1,1 0 0,1 0 1,37 0 9,0 1 0,0 3 0,0 1 0,-1 2 0,39 12 0,-71-18-4,0 2 0,0-1 0,0 1-1,0 0 1,-1 0 0,1 0 0,-1 1 0,0 0-1,1 0 1,-2 0 0,1 1 0,-1-1 0,5 7-1,-7-7 4,1 0 0,-1 0-1,0 0 1,-1 1 0,1-1-1,-1 0 1,0 1-1,0-1 1,0 1 0,0 0-1,-1-1 1,0 1 0,0-1-1,0 1 1,-1 0-1,0-1 1,1 1 0,-4 8-1,-1-2 53,0 0 0,-1-1-1,0 1 1,-1-1 0,0-1-1,0 1 1,-1-1-1,0 0 1,-1-1 0,0 0-1,0-1 1,-1 1 0,-17 9-1,26-17-82,0 1 0,-1 0 0,1-1 0,0 1 0,-1-1 0,1 0 0,0 1 0,-1-1 0,1 0 0,-1 0 0,1 0 0,-1 0 0,1 0 0,-1 0 0,1 0 0,0 0 0,-1-1 1,1 1-1,-1-1 0,1 1 0,0-1 0,-1 1 0,1-1 0,0 0 0,0 1 0,-1-1 0,1 0 0,0 0 0,0 0 0,0 0 0,0 0 0,0 0 0,0 0 0,0-1 0,1 1 0,-1 0 0,0 0 0,1-1 0,-1 1 0,1-1 0,-1 1 0,1 0 0,0-1 0,-1 1 0,1-1 0,0-2 0,3-2-480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2.7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34 353 2913,'-29'-94'4758,"28"93"-4704,1-1 0,-1 1-1,1 0 1,-1-1 0,1 1 0,0 0 0,-1-1-1,1 1 1,0 0 0,0-1 0,0 1 0,0-1 0,0 1-1,0 0 1,1-1 0,-1 1 0,0 0 0,1-1-1,-1 1 1,1 0 0,-1-1 0,1 1 0,0 0-1,-1 0 1,1 0 0,0 0 0,0 0 0,0 0-1,1-2 1,2 1-31,0 0 0,0 1 0,0-1 0,0 1 0,0-1 0,0 1 0,8-1 0,5-2 55,118-23 406,-22 6-37,-24-1-23,-87 21-410,-1 1-1,0 0 0,1-1 0,-1 1 1,0 0-1,1 0 0,-1 0 1,1 0-1,-1 0 0,0 0 0,1 1 1,-1-1-1,0 0 0,1 1 0,-1-1 1,0 1-1,1-1 0,-1 1 1,0 0-1,0-1 0,0 1 0,2 1 1,-2 0 6,1 0 0,-1 0 0,0 0 0,1 0 1,-1 0-1,0 0 0,-1 0 0,1 0 0,0 1 0,-1-1 1,1 0-1,0 4 0,0 7 68,-1 0 1,0 0 0,-4 25-1,3-35-76,-4 36 74,-1-5-44,2 1 0,1 0 0,4 60-1,-1-92-31,0 0-1,1 1 1,0-1-1,-1 0 1,1 0-1,1 0 1,-1 0-1,0 0 0,1 0 1,3 5-1,-5-7 1,1-1-1,0 1 1,0 0-1,-1-1 0,1 1 1,0-1-1,0 1 1,0-1-1,0 1 0,0-1 1,0 0-1,0 1 1,0-1-1,0 0 1,0 0-1,0 0 0,0 0 1,0 0-1,0 0 1,0 0-1,0 0 0,0 0 1,0 0-1,0 0 1,0-1-1,0 1 0,0 0 1,-1-1-1,1 1 1,0-1-1,0 1 1,0-1-1,1-1 0,14-9 111,-1 0 0,0-2 1,-1 0-1,0 0 0,16-22 0,55-83 138,-80 112-248,21-36 52,-1 0 1,36-86 0,-58 121-56,0 1-1,-1-1 1,0 0 0,0 0 0,-1-1 0,0 1 0,0 0 0,0 0 0,-2-15 0,1 22-9,0 0 0,0-1 0,0 1-1,0-1 1,0 1 0,0 0 0,0-1 0,0 1 0,0-1 0,0 1-1,0 0 1,0-1 0,-1 1 0,1 0 0,0-1 0,0 1 0,0 0-1,-1-1 1,1 1 0,0 0 0,0-1 0,-1 1 0,1 0 0,0 0-1,-1-1 1,1 1 0,0 0 0,-1 0 0,1 0 0,0 0 0,-1-1-1,1 1 1,-1 0 0,-10 9-99,-5 21-30,13-17 111,1 0 0,0 0 1,0 1-1,2 22 0,7 60 15,-1-30 5,-4 232 56,-2-282-51,-10 181 78,5-152-3,-2 0 1,-16 57-1,22-96-44,-1 0 0,0 0-1,0-1 1,0 1 0,-1-1 0,0 0 0,-6 9-1,8-13-17,0 0-1,-1 0 1,1 0-1,0 0 1,-1 0-1,1 0 1,-1 0-1,1-1 1,-1 1-1,1 0 1,-1-1-1,1 1 1,-1-1-1,1 0 1,-1 0 0,0 1-1,1-1 1,-1 0-1,0 0 1,1-1-1,-1 1 1,1 0-1,-1-1 1,0 1-1,1 0 1,-1-1-1,1 0 1,-1 1-1,1-1 1,0 0-1,-1 0 1,-1-2-1,-9-4 47,0-2 0,1 0 0,1 0 0,0-1 0,0 0 0,0-1 0,-10-16 0,8 9-35,0-1 1,2 0-1,0 0 1,-8-25-1,16 39-53,0 1 0,1-1 1,0 0-1,0 0 0,0 1 1,0-1-1,1 0 0,0-10 0,1 13-70,-1 0-1,1 1 0,-1-1 0,1 0 1,0 0-1,0 0 0,0 0 0,0 1 1,0-1-1,0 0 0,0 1 1,0-1-1,1 1 0,-1-1 0,1 1 1,-1 0-1,1 0 0,-1 0 0,1 0 1,0 0-1,0 0 0,-1 0 0,4-1 1,17-5-762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3.1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0 101 4153,'0'-2'411,"0"0"0,0 0-1,0 0 1,0 0 0,0 0 0,1 0 0,-1 0 0,0 0-1,1 0 1,0 0 0,-1 0 0,1 0 0,0 0 0,1-2-1,3 0-199,-1 1 0,0-1 0,1 1 0,0 0 0,10-4 0,-6 1-86,0 1-18,0 0 1,0 0 0,0 1-1,1 0 1,-1 0-1,1 1 1,0 1-1,0 0 1,0 0-1,0 1 1,0 0 0,11 0-1,-18 1-89,-1 1 0,0-1 1,0 0-1,0 0 0,1 1 0,-1 0 0,0-1 0,0 1 1,0 0-1,0 0 0,0 0 0,0 0 0,0 0 0,0 0 0,-1 1 1,1-1-1,0 1 0,-1-1 0,1 1 0,-1 0 0,1-1 0,-1 1 1,0 0-1,0 0 0,0 0 0,0 0 0,0 0 0,0 0 1,-1 0-1,1 0 0,-1 1 0,1-1 0,-1 0 0,0 0 0,0 0 1,0 3-1,0 2 51,-1 0-1,0-1 1,0 1 0,-1 0 0,0-1-1,0 1 1,-1-1 0,1 0 0,-1 0 0,-6 9-1,-5 3 187,0-1 0,-19 18-1,3-3-8,9-11-114,15-16-105,0 1-1,0-1 1,1 1 0,0 0-1,0 1 1,1-1 0,-1 1-1,2 0 1,-1 0 0,-4 10-1,8-16-21,0-1-1,0 1 0,0-1 0,0 1 0,0 0 0,0-1 1,0 1-1,0-1 0,0 1 0,0-1 0,1 1 1,-1 0-1,0-1 0,0 1 0,0-1 0,1 1 0,-1-1 1,0 1-1,1-1 0,-1 1 0,0-1 0,1 0 1,-1 1-1,1-1 0,-1 1 0,0-1 0,1 0 0,-1 1 1,1-1-1,-1 0 0,1 0 0,-1 1 0,1-1 1,0 0-1,-1 0 0,1 0 0,0 1 0,23 0 15,-6-3-418,-1-1 0,0 0 1,0-2-1,-1 1 0,1-2 0,16-8 1,28-13-529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4.6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25 207 3657,'-6'-35'1216,"5"24"-378,-1-1 1,0 1 0,-1 0-1,-4-13 1,6 23-791,1 0 0,0 1 1,-1-1-1,1 0 0,0 0 0,-1 0 1,1 0-1,0 0 0,0 0 0,0 0 1,0 0-1,0 0 0,0 0 1,0 0-1,0 0 0,0 0 0,1 0 1,-1 0-1,0 0 0,1 0 0,-1 0 1,1 0-1,-1 0 0,1 0 0,-1 0 1,1 0-1,-1 1 0,1-1 0,1-1 1,1 0 47,1-1 0,0 1 0,0 0 0,0 0 0,8-2 0,4-3 82,8-2 26,1 0 1,0 1 0,1 2-1,45-6 1,-18 7-33,68 2 1,-109 4-159,0-2-6,-1 2 1,0 0-1,0 0 0,14 4 1,-23-5-9,1 1 0,-1 0 1,0 0-1,1 0 1,-1 0-1,0 0 0,0 0 1,0 1-1,0-1 1,0 1-1,0-1 0,-1 1 1,1 0-1,0 0 0,-1 0 1,1 0-1,-1 0 1,0 0-1,0 0 0,0 0 1,0 0-1,0 1 1,0-1-1,1 4 0,-2 3 8,1-1-1,-1 1 0,-1 0 1,0 0-1,0 0 0,-1 0 1,0-1-1,0 1 0,-1-1 1,-6 14-1,8-20-5,-11 28 47,-2 0 0,-1-2 0,-1 1 0,-22 27 1,-89 100 251,-6 10 380,128-159-602,0 1 0,1-1 0,0 1 0,0 0-1,0 1 1,1-1 0,0 0 0,1 1 0,-2 12 0,3-18-52,1 0 1,0-1 0,0 1 0,1-1-1,-1 1 1,0-1 0,1 1 0,-1-1-1,1 1 1,0-1 0,0 1 0,0-1 0,0 0-1,1 0 1,1 3 0,-1-3-9,0 0 0,0 1 0,1-1 0,-1-1 1,1 1-1,0 0 0,0 0 0,-1-1 0,1 0 0,0 1 1,0-1-1,0-1 0,0 1 0,1 0 0,2 0 0,15 1 42,-1 0 0,1-1 0,0-2 0,0 0 0,38-7 1,102-33-1624,-111 25 1009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3.4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2 182 4865,'4'-119'2377,"-9"103"-889,12 11-280,3 5 72,2-9-199,9-1-193,12 5-344,5-6-160,10 5-240,11 7-56,-14-1 0,-7 2 8,-9 1-136,-8-4-304,-7 4-1392,3 9 1168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3.8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63 5297,'23'-2'2505,"-1"-5"-1105,13-7-424,6 2 40,8 0-423,1 3-193,0 6-192,-3-1 0,-13 8-1761,-8 5 1201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4.1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0 266 3937,'89'-162'2592,"-85"157"-2156,0 0-1,0-1 0,0 1 0,0 1 1,1-1-1,0 1 0,0 0 1,0 0-1,0 0 0,8-4 0,-1 2-54,-1 1-1,1 0 0,1 1 1,12-4-1,-1 2-132,0 1 1,0 1 0,0 1-1,46 0 1,-63 3-234,0 1 0,0 0 1,0 0-1,0 1 0,-1 0 0,1 0 1,0 1-1,-1-1 0,10 6 0,-12-5-14,-1 0 1,1 0-1,-1 0 0,0 0 0,1 0 1,-2 1-1,1 0 0,0-1 0,-1 1 0,1 0 1,-1 0-1,0 0 0,0 0 0,-1 1 1,3 8-1,-3-8 22,-1 0 0,1 0-1,-1 0 1,-1 0 0,1 1 0,0-1 0,-1 0 0,0 0 0,-1 0 0,1 0 0,-1-1-1,0 1 1,0 0 0,-3 4 0,-4 7 107,-1 0-1,-18 22 1,5-11 24,-2-1 0,-43 33 0,41-37-65,2 1-1,-43 49 1,66-70-86,0 0-1,1-1 1,0 1-1,-1 0 1,1 0 0,0 0-1,0 0 1,0 0-1,0 0 1,0 1-1,0-1 1,1 0 0,-1 0-1,1 0 1,0 1-1,-1-1 1,1 0-1,0 1 1,0-1 0,1 0-1,-1 1 1,1 3-1,1-4 7,-1 0 0,1 0 0,0 0 0,-1 0 1,1 0-1,0 0 0,0-1 0,0 1 0,0-1 0,0 1 0,1-1 0,-1 0 0,0 0 0,1 0 0,-1 0 0,1 0 0,-1-1 0,1 1 0,3 0 0,11 0-41,-1 0 0,0 0 0,1-2 0,-1 0 0,0-1 0,0-1 0,20-5 0,-23 5-192,-4 1-311,0 0-1,0 0 0,0-1 1,0-1-1,0 0 1,13-8-1,8-7-903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4.5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26 101 4121,'-19'-7'1936,"16"5"-783,-1-10-25,15 5-40,4-8-200,13 1-304,8 7-144,4-3-280,3 4-72,-3-1 33,-4-3-250,-6 7 121</inkml:trace>
  <inkml:trace contextRef="#ctx0" brushRef="#br0" timeOffset="1">312 54 1968,'36'45'1262,"-35"-45"-1182,-1 1 0,1-1 0,-1 1 0,0 0 0,1-1 0,-1 1 0,1-1 0,0 1 0,-1-1 0,1 1 0,-1-1 0,1 1 0,0-1 0,-1 0 0,1 1 0,0-1 0,-1 0 0,1 0 0,0 0 0,0 1 1,-1-1-1,1 0 0,0 0 0,-1 0 0,1 0 0,0 0 0,0 0 0,-1 0 0,1 0 0,1-1 0,3 0 500,79-5 3513,-59 3-3459,0 1 0,34 1-1,-40 2-411,32 4 254,-48-4-429,1-1-1,-1 1 1,0 0-1,1 0 1,-1 0-1,0 0 1,0 1-1,0-1 1,0 1-1,5 3 1,-8-4-22,1 0-1,-1 0 1,1 0-1,-1 0 1,1 0 0,-1 0-1,0 0 1,0 0 0,0 0-1,0 0 1,1 0-1,-1 0 1,0 0 0,-1 0-1,1 0 1,0 0 0,0 0-1,0 0 1,-1 0-1,1 0 1,0 0 0,-1 0-1,1 0 1,-1 0 0,1 0-1,-1 0 1,1-1-1,-1 1 1,-1 1 0,0 2 48,-5 6 75,0 0 1,-1-1-1,1 0 1,-2 0-1,0 0 0,-14 11 1,-68 40 222,47-31-269,38-26-97,1 1 0,0 0 0,0 1 0,-4 5 0,8-10-3,0 1 0,0-1 0,1 1 0,-1 0 0,0 0 0,1-1-1,-1 1 1,1 0 0,-1 0 0,1 0 0,-1 0 0,1-1 0,0 1 0,0 0 0,-1 0 0,1 0 0,0 0 0,0 0-1,0 0 1,0 0 0,0 0 0,0 0 0,0 0 0,0 0 0,0 0 0,0 0 0,1 0 0,-1 0 0,0-1-1,1 1 1,-1 0 0,0 0 0,1 0 0,-1 0 0,1 0 0,0-1 0,0 2 0,2 0 3,1 0 0,0 0 0,0 0 0,0-1 0,0 1 0,0-1 0,0 0 0,0 0 0,0-1 0,1 1 0,-1-1 0,0 0 0,8 0 1,8-2-507,30-5 0,-2-4-1114,5 2 623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4.9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1 158 4921,'24'-149'1952,"-19"143"-959,7 4-25,9 14 168,7 3-104,3 17-432,0 2-119,-7 18-153,-1 7-56,-11 19-40,-2 10-24,-10-9-16,-12-2 8,0-12 56,-9-15-184,-8-6-752,-2-5-760,-18-11 807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5.2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180 2 3769,'-2'0'129,"1"0"1,0-1 0,-1 1-1,1 0 1,-1 0 0,1 0-1,-1 0 1,1 0-1,-1 0 1,1 0 0,0 0-1,-1 0 1,1 1 0,-1-1-1,1 1 1,0-1 0,-1 1-1,1-1 1,-2 2-1,0 0 101,0 1-1,0-1 0,-1 1 0,1 0 0,1 0 0,-6 6 0,1 2 162,0 0 1,0 0-1,-6 18 0,4-4-94,0 0 0,2 0 0,-5 37 0,-4 81 430,3-17-300,11-111-393,-18 154 322,19-147-300,1 0-1,1 0 1,0 0 0,2 0-1,8 35 1,-6-43-137,-2-2-502,1 0 0,0 0-1,8 16 1,-9-24 423,0 0 0,0-1 1,0 1-1,1-1 0,4 4 0,-8-6 155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5.6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50 5585,'-52'-36'2001,"64"36"-1281,5-2 32,-5-6 328,16 8 8,-2-4-407,3 4-193,9 5-272,-3-1-88,3 1-16,-3-3 16,-1-4-960,-1 0 648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6.0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50 4457,'21'-50'1712,"-16"52"-751,0 12 3632,-7 3-3849,1 21-368,-10 42-112,-3-46-88,6 8-8,-1-4-168,0-5-456,8 6 320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7.0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16 472 5649,'-6'-9'845,"5"8"-757,0 0 0,0 0 1,1 1-1,-1-1 0,0 0 0,1 0 1,-1 0-1,1 0 0,-1 0 0,1 0 1,-1 0-1,1 0 0,0 0 0,-1 0 1,1 0-1,0 0 0,0 0 0,0 0 1,0 0-1,0-1 0,0 1 0,0 0 1,0 0-1,0 0 0,1 0 0,-1 0 1,0 0-1,1 0 0,-1 0 0,1 0 1,-1 0-1,1 0 0,-1 0 0,1 0 1,0 1-1,-1-1 0,1 0 0,0 0 1,0 0-1,0 1 0,-1-1 0,1 1 1,2-2-1,93-94 2466,-44 42-2361,-27 29-142,-1-1-1,-2 0 1,0-2 0,-2-1 0,29-55-1,-48 81 15,1-1-1,-1 0 1,0 0-1,0 0 1,0 0-1,0 1 1,-1-1-1,0 0 1,0-7-1,0 10-45,1-5 427,-2 10-174,-2 17-255,0 1 0,1-1 0,2 30 0,0-3 4,-2 0 3,1-17-3,4 59 0,-2-80 0,1-1 1,0 1-1,0 0 0,1-1 1,0 0-1,1 0 1,0 0-1,1 0 1,-1 0-1,8 9 1,-11-17-9,-1 0 1,1 0 0,0 0-1,-1-1 1,1 1 0,0 0-1,0 0 1,-1 0 0,1-1-1,0 1 1,0 0 0,0-1 0,0 1-1,0-1 1,0 1 0,0-1-1,0 1 1,0-1 0,0 0-1,0 1 1,0-1 0,0 0-1,0 0 1,1 0 0,0 0 0,0-1 27,1 0 1,-1 0 0,0 0 0,0 0 0,0-1 0,0 1 0,0-1 0,0 1 0,2-4 0,3-2-17,7-4 17,0-2 0,-2 0 0,1 0 0,-2-1 0,0-1 1,0 0-1,-2-1 0,0 1 0,0-2 0,-2 1 0,0-1 0,-1 0 1,0-1-1,2-19 0,1-27 10,-9 57-55,0 1 1,0 0-1,0 0 1,-1 0-1,0 0 1,0 0-1,0 0 1,-3-7-1,0 38-605,3 17 601,7 64 1,-3-73 8,-1 1 14,-1-11-3,6 37 0,-6-56 2,-1 1 1,1-1 0,1 1 0,-1-1 0,1 0 0,0 0-1,0 1 1,0-1 0,0 0 0,1 0 0,0-1 0,-1 1-1,1-1 1,5 5 0,-7-7 0,1-1-1,-1 1 1,1 0-1,-1 0 1,1-1-1,0 1 1,0 0-1,-1-1 1,1 0-1,0 1 1,0-1-1,-1 0 1,1 0-1,0 0 1,0 0-1,-1 0 1,1-1-1,0 1 1,0-1-1,-1 1 1,1-1-1,0 1 1,-1-1-1,1 0 0,0 0 1,-1 0-1,1 0 1,-1 0-1,0 0 1,1 0-1,1-2 1,6-6 41,0 0-1,-1 0 1,11-17 0,-7 10-12,-4 5-29,-1 0 0,0 0 1,-1-1-1,0 0 0,0-1 0,-1 1 0,-1-1 0,0 0 0,-1 0 0,0 0 0,-1-1 0,-1 1 0,0 0 0,-1-1 0,0 1 1,-1-1-1,-4-18 0,5 30-28,0 0 0,-1-1 0,0 1 1,0 0-1,1 0 0,-1 0 0,0 0 0,-1 0 1,1 0-1,0 1 0,-1-1 0,-1-2 0,2 3-89,1 5-91,3 52 288,-8 110 0,4-158-154,1-1 0,0 0 0,0 1 0,0-1 0,1 1 0,2 9 0,-1-14-181,-1 1 1,0 0 0,1-1 0,-1 1 0,1-1 0,0 1-1,0-1 1,1 0 0,-1 0 0,1 0 0,-1 0 0,1 0-1,5 4 1,23 10-991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7.4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131 153 6457,'-4'-6'4630,"4"6"-4600,0 0 0,0 0 0,0 0 0,0 0 0,0 0 0,0 0 0,0 0 0,0 0 0,0 0 0,0-1 0,0 1 0,0 0 0,-1 0 0,1 0 0,0 0 0,0 0 0,0 0 0,0 0 0,0 0 0,0 0 0,0 0 0,0 0 0,-1 0-1,1 0 1,0 0 0,0 0 0,0 0 0,0 0 0,0 0 0,0 0 0,0 0 0,-1 0 0,1 0 0,0 0 0,0 0 0,0 0 0,0 0 0,0 0 0,0 0 0,0 0 0,0 0 0,-1 0 0,1 0 0,0 1 0,0-1 0,0 0 0,0 0 0,0 0 0,0 0 0,0 0 0,0 0 0,0 0 0,0 0 0,0 1 0,0-1 0,0 0 0,0 0-1,0 0 1,0 0 0,-2 10 87,2-1-1,0 1 0,0 0 0,1-1 0,0 1 1,0-1-1,5 17 0,-4-22-81,0 1 0,0-1 0,1 0 0,0 0 0,-1 0 0,1 0-1,0 0 1,1 0 0,-1-1 0,1 1 0,0-1 0,0 0 0,0 0 0,0-1 0,0 1 0,0-1 0,1 0 0,-1 0 0,1 0 0,7 1-1,-8-2-10,-1-1-1,1 0 0,-1 0 0,0 0 0,1-1 0,-1 1 0,1-1 0,-1 1 0,0-1 0,0 0 1,1 0-1,-1-1 0,0 1 0,0-1 0,5-3 0,5-4 45,0-1 0,13-11 1,-8 5-13,-8 8-16,-1-1 0,1 0 0,-1 0 0,-1-1 0,0 0 0,11-19 0,-16 25-28,-1 0 1,0-1-1,0 1 1,0-1-1,-1 1 0,0-1 1,1 0-1,-2 1 1,1-1-1,0 0 0,-1 0 1,0 0-1,0 0 1,-1 1-1,1-1 0,-1 0 1,0 0-1,0 1 1,-1-1-1,-3-8 0,3 9-10,0 1 0,-1-1 0,1 1 0,-1 0-1,0 0 1,0 0 0,0 1 0,0-1 0,0 1-1,-1-1 1,1 1 0,-1 0 0,1 0 0,-1 1-1,0-1 1,0 1 0,0 0 0,0 0 0,0 0-1,-4 0 1,-5-1-5,-1 1 1,1 1-1,0 0 0,0 1 0,-15 3 1,4 0-2,0 1 0,1 2 1,-23 9-1,33-12 1,2 2 0,-1-1-1,0 2 1,1-1 0,0 2 0,1-1 0,-13 13 0,19-16-42,1-1 0,1 1 0,-1-1 0,0 1 0,1 0 0,0 0 0,0 0 0,0 0 0,0 1 0,1-1 0,-3 9 0,4-11-63,0 0 0,0 0 0,0 1 0,0-1 0,0 0 0,0 0 0,0 0 0,1 0 0,-1 0-1,1 0 1,-1 0 0,1 0 0,0 0 0,0 0 0,0 0 0,0 0 0,0-1 0,1 1 0,-1 0-1,0-1 1,1 1 0,-1-1 0,1 1 0,0-1 0,-1 0 0,1 1 0,2 0 0,28 10-1009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32.7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565 137 992,'-84'-93'743,"82"90"-663,-1 1 0,1 0 1,-1 0-1,0 0 0,1 1 0,-1-1 0,0 1 1,0-1-1,0 1 0,0 0 0,-1 0 0,1 0 0,0 1 1,0-1-1,0 1 0,-1 0 0,1 0 0,0 0 1,-7 1-1,-6-1 458,-95-11 3051,-6 0-735,113 11-2831,0 0 1,1 0 0,-1 0 0,0 0 0,1 1 0,-1-1 0,0 1-1,1 0 1,-1 0 0,1 0 0,-1 1 0,1-1 0,0 1 0,-1 0-1,1 0 1,0 0 0,0 0 0,1 1 0,-1-1 0,0 1-1,1 0 1,-4 4 0,0 3-28,1 1 0,0-1 0,1 1 0,0 0 0,-4 20 0,-11 28 57,8-36-40,5-10-16,0 0 1,-7 22 0,12-31 11,0 0 1,0 0-1,1 0 0,-1 0 0,1 0 1,0 0-1,0 0 0,0 0 1,1 0-1,-1 1 0,1-1 0,0 0 1,3 6-1,0-2 25,0-1 1,1 0-1,0 0 1,0-1-1,0 0 1,1 0-1,0 0 0,0 0 1,1-1-1,0 0 1,14 8-1,8 3 78,54 20-1,47 12-21,-49-20-60,-2 4 0,106 58 0,-176-84-25,1-1-1,-1 2 1,-1-1 0,1 2-1,-1-1 1,14 17-1,-19-20 9,-1 0-1,1-1 0,-1 1 1,0 0-1,-1 0 0,1 1 0,-1-1 1,1 0-1,-1 0 0,-1 1 0,1-1 1,0 1-1,-1-1 0,0 0 1,0 1-1,0-1 0,-1 1 0,-1 6 1,0-6 9,0-1 0,0 1 0,0-1 1,0 0-1,-1 1 0,1-1 0,-1 0 1,0-1-1,-1 1 0,1 0 0,-5 3 1,-48 35 168,50-37-172,-19 9 44,-2-1-1,1-2 0,-1 0 1,-1-2-1,0 0 1,-39 5-1,-91 1 129,145-14-155,1-1-1,-1-1 0,1 0 1,-1-1-1,1 0 1,0-1-1,-23-9 0,29 10-26,0 0 0,0-1 0,0 0 0,1 0 0,-1-1 0,1 0 0,0 1 0,0-2 0,0 1 0,0-1 0,1 1 0,0-1 0,0 0 0,0-1 0,-4-8 0,7 11-49,0 1 0,0-1 0,0 0 1,1 0-1,-1 0 0,1 0 0,0 0 0,-1 0 0,2 0 1,-1 0-1,0 0 0,0 0 0,1 1 0,1-5 0,-1 5 18,1 1 0,-1-1-1,1 1 1,-1-1-1,1 1 1,0-1-1,-1 1 1,1 0 0,0 0-1,3-1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4.9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79 6657,'3'-24'2289,"8"8"-2049,4 6-200,13 4 168,-6-6 72,8 5 0,-1 4-48,1 3-768,2 9 392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7.8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160 23 4977,'102'0'2083,"-101"0"-2036,-1 0 0,1 0-1,-1 0 1,1 0 0,-1 0-1,1 0 1,-1 0 0,1 0 0,-1 0-1,1 0 1,-1 0 0,1 0-1,-1-1 1,1 1 0,-1 0-1,1 0 1,-1 0 0,1-1 0,-1 1-1,0 0 1,1-1 0,-1 1-1,1-1 1,-1 1 0,1-1 0,-9-7 859,-19-2 779,23 11-1552,1-1-1,-1 1 1,1 0-1,-1 1 1,1-1-1,-1 0 1,1 1-1,0 0 0,0 0 1,0 0-1,0 0 1,0 1-1,0-1 1,0 1-1,-2 3 1,-5 3 16,-15 14-43,0 0-1,-37 49 1,54-61-95,0 0-1,1 0 1,1 1-1,0 0 1,0 0 0,1 0-1,1 1 1,0 0-1,0-1 1,-1 18-1,4-27 0,1 1 0,0-1 0,0 1 0,0-1 0,1 1 0,-1-1 0,1 1 0,0-1 0,0 1 0,0-1-1,3 7 1,-3-9-43,0 1-1,0-1 0,0 1 0,0-1 1,0 0-1,1 1 0,-1-1 0,1 0 1,-1 0-1,1 0 0,-1 0 0,1 0 1,0 0-1,-1 0 0,1-1 0,0 1 1,0-1-1,-1 1 0,1-1 0,0 1 1,0-1-1,0 0 0,2 0 0,27-7-1613,0-4 683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8.1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3817,'5'9'7321,"-2"7"-6424,6 18-217,13 54-264,-13-44-80,0 6-80,-2 5-40,-4-6-32,6 6 16,-9-17-224,3 0-344,2-16 240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8.8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0 248 5305,'63'-62'1934,"-59"58"-1607,0-1 1,-1-1-1,1 1 0,-1 0 1,0-1-1,0 0 0,-1 0 1,1 0-1,-2 0 0,1 0 1,1-11-1,0 3 791,-2 7-462,-1 6-584,0 1-1,0-1 0,0 1 1,0-1-1,0 1 0,0-1 1,0 1-1,1-1 0,-1 1 1,0-1-1,0 1 0,0-1 1,1 1-1,-1-1 0,0 1 1,0-1-1,1 1 0,-1-1 1,0 1-1,1 0 0,-1-1 0,2 0 385,-3 4-361,-4 108 120,5-101-204,0 15 15,7 48 1,-1-30 8,-6-37-8,1 0 0,1 0 0,-1 0 0,1 0 0,0 0 0,0-1 0,1 1 0,0 0 0,7 9 0,-9-13-6,0 0 1,0 0-1,1-1 0,-1 1 1,1-1-1,0 1 0,-1-1 1,1 1-1,0-1 1,0 0-1,0 0 0,0 0 1,0 0-1,0 0 0,0-1 1,0 1-1,0 0 1,0-1-1,0 0 0,1 1 1,-1-1-1,0 0 0,0 0 1,0 0-1,1 0 1,-1-1-1,0 1 0,0-1 1,0 1-1,4-3 0,10-6 53,0-1 0,-1 0-1,0-2 1,-1 1-1,-1-2 1,18-20-1,-23 24-60,-2 0 0,1 0 0,-1 0 0,0-1 0,-1 0 0,-1 0 0,1-1 0,-1 1 0,-1-1 0,0 0 0,-1 0 0,2-13 0,-2 10-5,-1 0 0,-1 0 0,0-1 1,-1 1-1,-1 0 0,0 0 0,0 0 0,-2 0 1,-5-15-1,8 26-19,0 1-1,0 0 1,0 0 0,0 0-1,-1 0 1,1 0 0,0 1-1,-1-1 1,0 0 0,1 1-1,-1-1 1,-3-2 0,4 4 4,1 0 1,0 0 0,-1 0 0,1-1-1,0 1 1,-1 0 0,1 0 0,0 0-1,-1 0 1,1 0 0,0 0-1,-1 0 1,1 0 0,0 0 0,-1 0-1,1 0 1,0 0 0,-1 0 0,1 0-1,0 0 1,-1 0 0,1 0 0,0 0-1,-1 1 1,1-1 0,0 0-1,-1 0 1,1 0 0,-1 1 0,1 0-2,-1 0 1,1 0 0,0 0-1,-1 0 1,1 0-1,0 0 1,-1 0 0,1 0-1,0 0 1,0 0-1,0 0 1,0 0 0,0 0-1,0 0 1,0 1 0,5 30-10,0 0 1,19 56-1,-5-19 44,-10-35 52,0 0-1,15 32 1,-23-65-66,-1 0 1,0 0-1,1 0 1,-1 0-1,1-1 0,-1 1 1,1 0-1,-1 0 1,1 0-1,0-1 0,-1 1 1,1 0-1,0-1 1,0 1-1,-1-1 0,1 1 1,0-1-1,0 1 1,0-1-1,0 1 1,-1-1-1,1 0 0,0 0 1,0 1-1,2-1 1,-1 0 0,-1-1 1,1 1 0,-1 0 0,1-1 0,0 0 0,-1 1 0,1-1 0,-1 0 0,1 0 0,-1 0 0,0 0 0,1 0-1,1-1 1,2-4 21,1 0-1,-1 0 0,0 0 0,7-12 0,-5 5-21,0 0 0,0-1 0,-1 1 0,-1-1 0,0 0 0,-1 0 0,-1-1-1,0 1 1,1-29 0,0-43 2,-1 75-34,-3 11 11,0 0 0,1 0 0,-1 0-1,0-1 1,0 1 0,0 0 0,1 0 0,-1 0 0,0-1-1,0 1 1,0 0 0,0 0 0,0-1 0,0 1-1,0 0 1,0 0 0,1-1 0,-1 1 0,0 0 0,0-1-1,0 1 1,0 0 0,0 0 0,0-1 0,-1 1-1,1 0 1,0 0 0,0-1 0,0 1 0,0 0 0,0-1-1,0 1 1,0 0 0,0 0 0,-1 0 0,1-1-1,0 1 1,0 0 0,0 0 0,-1 0 0,1-1 0,0 1-1,0 0 1,0 0 0,-1 0 0,1 0 0,0 0-1,0-1 1,-1 1 0,1 0 0,0 0 0,-1 0-1,1 0 1,0 0 0,0 0 0,-1 0 0,1 0 0,0 0-1,0 0 1,-1 0 0,0 1 2,1 0 0,-1 0 0,1 0 0,-1 0 0,1 0-1,-1 0 1,1 0 0,0 0 0,-1 0 0,1 1 0,0-1 0,0 0 0,0 1 0,-1 2 0,-3 25 18,-1 38 0,4-52-8,1 3 27,0 0 0,2 1 0,0-1 0,6 20 0,-5-26-111,-1-1 0,0 0 1,0 1-1,-1-1 0,-1 1 1,0-1-1,0 1 0,-1-1 1,-3 13-1,1-5-921,10 3 362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9.2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86 3825,'37'-47'1722,"-34"43"-1361,0 1 0,0 0 0,0 0 0,1 0 0,-1 0 0,1 1 0,0-1 0,0 1 0,0 0 0,0 0 1,0 0-1,0 1 0,0-1 0,1 1 0,-1 0 0,7 0 0,-8 1-274,0 0 1,0 0-1,0 1 0,1 0 1,-1-1-1,0 1 0,0 0 0,0 0 1,0 1-1,0-1 0,-1 1 1,1 0-1,0-1 0,-1 1 0,6 5 1,33 35 512,-38-38-501,-1 0 1,0 0-1,0 1 1,-1-1 0,1 0-1,-1 1 1,0-1 0,0 0-1,-1 1 1,1-1-1,-1 1 1,0-1 0,0 1-1,0 0 1,-2 6 0,1 18 278,2-23-350,-1 0 0,-1-1 0,1 1 0,-1 0 0,0-1 0,-1 1 0,1-1 0,-1 1 0,0-1-1,0 0 1,-1 0 0,0 0 0,0 0 0,0 0 0,0 0 0,-1-1 0,1 1 0,-1-1 0,-1 0 0,1-1 0,0 1 0,-10 6 0,3-4 18,-4 6 33,15-12-76,0 1 1,0-1-1,0 1 0,0-1 0,0 1 1,0-1-1,0 1 0,0-1 1,0 1-1,0-1 0,0 1 0,1-1 1,-1 0-1,0 1 0,0-1 0,1 1 1,-1-1-1,0 1 0,1-1 0,-1 0 1,0 1-1,1-1 0,-1 0 0,0 1 1,1-1-1,-1 0 0,1 0 1,-1 1-1,1-1 0,-1 0 0,1 0 1,-1 0-1,1 0 0,-1 0 0,1 1 1,-1-1-1,2 0 0,8 2-86,1 1 1,-1-2-1,1 1 0,0-2 0,0 1 1,0-1-1,17-3 0,-8 2-246,27-3-87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29.6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16 6505,'7'-10'2617,"-3"7"-1305,-1 1-120,13 5 25,-1 8-153,16 13-496,6 9-144,-10 13-176,-2 8-8,-5 13-64,-1 8-16,0 4-8,-10-8-8,-4-8 40,-5-12 25,-19-9-306,-7-1-391,-17-6 304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30.2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228 70 1520,'-35'-49'882,"28"34"474,3 9 179,-8 8 3203,-16 11-3589,21-9-1010,0 0 0,-1 1 0,2 0 0,-1 1 1,1 0-1,-1 0 0,2 0 0,-1 0 0,1 1 0,0 0 1,0 0-1,1 1 0,-5 10 0,-3 12 170,2 1 0,2 1-1,0 0 1,-5 54 0,9-32-113,5 106-1,1-139-15,1-1 1,1-1-1,0 1 0,1 0 0,2-1 0,0 0 0,0 0 1,2-1-1,18 29 0,4 3 463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32.1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52 4945,'-17'-9'1960,"10"8"-1247,-5-4-121,14 6 112,22-1 80,2-3-72,32-2-200,8 1-160,2 1-192,-3-2-48,-9 1-24,-4 1-56,-14-4-1176,0 3 856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32.4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51 5489,'49'-50'3281,"-46"62"-2385,-1 7 80,0 2-64,3 8-287,-2 6-321,-1-2-96,1-4-48,-3-1 16,4-4-360,5 2-1193,4 5 953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33.3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0 555 7194,'2'-9'327,"1"0"-1,0 0 1,0 0 0,0 0 0,1 1 0,1 0 0,6-11 0,11-20-34,35-59 1029,-41 76-973,-2-1 1,-1-1 0,0 0-1,-2-1 1,-1-1-1,8-30 1,-15 46-209,-1 0 0,0 0 0,-1 0 0,0 0 0,-1 0 0,0 0 0,0 1 0,-1-1 0,0 0 0,-3-11 0,3 19-114,1 1 1,0 0-1,-1 0 0,0 0 0,1 0 1,-1-1-1,1 1 0,-1 0 1,0 0-1,0 0 0,0 0 0,0 1 1,-1-3-1,1 3-16,1 0-1,-1 0 1,1 0 0,-1-1 0,1 1 0,-1 0-1,1 0 1,0 0 0,-1 0 0,1 0-1,-1 0 1,1 0 0,-1 0 0,1 0-1,-1 0 1,1 0 0,-1 1 0,1-1-1,0 0 1,-1 0 0,1 0 0,-1 1-1,1-1 1,0 0 0,-1 1 0,-1 0 0,1 1 1,-1 0-1,1 0 1,-1-1-1,1 1 0,0 0 1,0 0-1,-1 1 1,2-1-1,-1 0 1,0 0-1,0 4 1,-7 30 20,2 0 0,1 0 1,1 55-1,4-71 5,1 1 0,2 0 0,0-1 1,1 1-1,0-1 0,2 0 0,14 31 1,-19-47-16,0-1 1,1 0 0,0 0 0,0 0 0,-1 0 0,2 0 0,-1-1 0,0 1-1,1 0 1,-1-1 0,1 0 0,-1 0 0,1 0 0,0 0 0,0 0-1,0 0 1,0-1 0,1 1 0,-1-1 0,0 0 0,1 0 0,-1 0 0,6 0-1,-4-1 12,1 0-1,-1-1 1,0 0-1,0 0 0,0 0 1,-1 0-1,1-1 0,0 0 1,0 0-1,-1 0 1,1 0-1,-1-1 0,0 0 1,0 0-1,6-5 0,2-4 4,-1 1 0,0-2 0,-1 0-1,-1 0 1,0 0 0,0-1 0,-2-1 0,0 1-1,6-19 1,-6 15-19,-1 0-1,-2-1 1,0 1-1,0-1 1,-2 0-1,-1 0 1,0-28 0,-9 10-31,8 36 10,-1 0 1,1 0-1,0 0 0,-1 1 0,1-1 0,-1 0 1,1 0-1,-1 1 0,1-1 0,-1 0 0,1 0 1,-1 1-1,0-1 0,-1 0 0,2 1 1,-1 0-1,1 0 1,0 0-1,-1 0 1,1 0-1,-1 0 1,1 0-1,-1 0 1,1 0-1,-1 0 1,1 1 0,0-1-1,-1 0 1,1 0-1,-1 0 1,1 1-1,0-1 1,-1 0-1,1 1 1,0-1-1,-1 0 1,1 1-1,0-1 1,0 0-1,-1 1 1,1-1 0,0 1-1,0-1 1,-1 0-1,1 1 1,0 0-1,-9 18 8,0 0-1,1 0 1,1 0-1,1 1 1,1 0-1,1 1 1,1-1-1,0 1 1,2-1-1,0 1 1,1 0-1,1 0 1,1-1-1,1 1 1,1-1-1,1 0 1,0 0-1,14 31 1,-16-44 19,0-1 0,0 0 0,1 0 0,0 0-1,0 0 1,1-1 0,-1 0 0,1 0 0,0 0 0,1 0 0,-1-1 0,1 0 0,0 0 0,6 3 0,-8-5-5,-1-1-1,1 0 0,-1 0 0,1 0 0,0 0 1,-1-1-1,1 1 0,0-1 0,-1 0 0,1 0 1,0 0-1,0-1 0,-1 1 0,1-1 0,0 0 1,-1 0-1,1 0 0,-1-1 0,1 1 0,-1-1 1,0 0-1,0 0 0,0 0 0,0 0 0,0 0 1,0-1-1,4-4 0,2-3 8,-1-1 0,0 0 0,-1 0 0,0 0 0,0-1 0,-1-1 0,-1 1 0,0-1 0,-1 1 0,0-1 0,-1-1 0,1-14-1,-2 0-11,-1-1-1,-4-34 0,3 52-21,0-12-12,0 22 16,0 1 0,0-1 0,0 0 0,0 1 0,0-1 1,0 1-1,-1-1 0,1 1 0,0-1 0,0 0 0,-1 1 1,1-1-1,0 1 0,0-1 0,-1 1 0,1-1 0,-1 1 0,1 0 1,0-1-1,-1 1 0,1-1 0,-1 1 0,1 0 0,-1-1 1,1 1-1,-1 0 0,1 0 0,-1-1 0,0 1 0,0 0-2,0 0 0,1 0-1,-1 0 1,1 0-1,-1 0 1,0 0-1,1 1 1,-1-1 0,1 0-1,-1 0 1,0 0-1,1 1 1,-1-1-1,1 0 1,-1 1 0,1-1-1,-1 0 1,1 1-1,-1-1 1,1 1-1,-1-1 1,1 1 0,0-1-1,-1 1 1,1 0-1,-8 21-68,3 27 59,5-44 16,-3 18 8,2-16-5,1-1 0,-1 1 0,1 0 0,2 13 1,1-6 1,1-1 1,0 1-1,1-1 1,0 0 0,1-1-1,1 1 1,0-1-1,1 0 1,0-1 0,11 13-1,-16-22-123,0 0-1,0 0 1,0-1-1,0 1 1,0 0-1,0-1 1,0 0-1,0 0 1,0 0-1,1 0 1,-1 0-1,0-1 1,1 1-1,-1-1 1,1 0-1,-1 0 1,1 0-1,4-2 1,10 2-444,30 0-242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33.7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32 119 1336,'105'-38'1903,"-92"31"241,-19 4-323,-15 2 953,13 3-2172,0 0-1,0 0 1,1 0-1,-1 1 1,1 0-1,-1 0 1,-7 6-1,10-6-424,1-1 0,0 1 0,0 0 0,0 0 0,0 0 0,1 1 0,-1-1 0,1 1 0,0 0-1,0 0 1,0 0 0,-4 8 0,6-10-154,1 0 0,-1 0-1,1 0 1,0 0-1,-1 1 1,1-1 0,0 0-1,0 0 1,1 0-1,-1 0 1,0 0 0,1 0-1,-1 1 1,1-1-1,0 0 1,-1 0 0,1-1-1,0 1 1,0 0-1,1 0 1,-1 0 0,0 0-1,0-1 1,1 1-1,-1-1 1,1 1 0,0-1-1,-1 0 1,1 1 0,3 0-1,1 2 18,0-1 0,0 0 0,0 0 0,1 0 0,-1-1 0,1 0 0,0-1 0,8 2 0,1-2 24,0-1 0,0 0 1,-1-1-1,1-1 0,0-1 1,-1 0-1,0-1 1,1 0-1,-1-1 0,22-12 1,-31 14-37,0-1 0,-1 1 0,1-2 0,-1 1 0,0 0 0,-1-1 0,1 0 0,-1 0 1,0 0-1,0-1 0,0 0 0,-1 1 0,0-1 0,4-10 0,-6 12-20,-1-1 0,0 1 0,0-1 0,0 1 0,0 0 0,-1-1 1,0 1-1,0-1 0,0 1 0,0 0 0,-1 0 0,1 0 0,-1 0 0,0 0 0,0 0 0,-1 0 0,1 0 0,-1 1 0,0-1 0,0 1 0,0 0 0,0 0 0,-1 0 0,-4-3 1,3 4-92,1 1 1,-1-1 0,0 1 0,-1 0-1,1 0 1,0 0 0,0 1 0,0 0 0,0 0-1,-1 0 1,1 0 0,0 1 0,0 0 0,0 0-1,0 1 1,0-1 0,-8 5 0,8-4-329,1 0 0,0 0 0,-1 1 0,1 0 0,0 0 0,1 0 0,-1 0 0,1 1 1,-1-1-1,1 1 0,-4 6 0,-3 20-1346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5.3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4953,'28'20'772,"33"19"-1,-58-38-718,-1 0 1,0 0-1,1 0 0,-1 0 1,0 0-1,1-1 0,-1 1 1,1-1-1,-1 0 0,1 0 0,-1 0 1,1 0-1,-1 0 0,1 0 1,-1-1-1,1 1 0,-1-1 1,1 0-1,-1 1 0,4-3 1,10-2 354,-5 3-149,0 1-1,0 0 0,1 1 1,-1 1-1,0-1 0,1 2 0,-1 0 1,0 0-1,0 1 0,13 5 1,-21-7-224,1 0 1,-1 1-1,0-1 0,0 1 1,0 0-1,0 0 1,0 0-1,0 0 1,0 1-1,-1-1 1,1 1-1,-1 0 1,0 0-1,1 0 1,-1 0-1,-1 0 1,1 0-1,0 0 1,-1 0-1,0 1 1,0-1-1,0 1 0,0-1 1,0 1-1,-1-1 1,1 1-1,-1 0 1,0-1-1,0 1 1,0-1-1,-1 1 1,1 0-1,-1-1 1,0 1-1,-2 3 1,-3 10 190,-1-2 1,0 1 0,-1-1 0,-1 0 0,-15 19-1,15-22-54,0 0 0,1 1 0,0 0 0,1 0-1,1 1 1,0-1 0,-7 27 0,12-34-112,0 0-1,0 0 1,0 1 0,1-1 0,0 0-1,0 0 1,2 9 0,-2-12-41,2 0 0,-1 0 1,0 0-1,0 0 0,1 0 0,0-1 0,-1 1 0,1 0 1,0-1-1,0 1 0,1-1 0,-1 0 0,0 0 0,1 0 1,-1 0-1,5 2 0,3 2-143,1-2 0,-1 1 0,1-2 0,0 1-1,0-1 1,0-1 0,0 0 0,0-1 0,1 0 0,-1-1 0,1 0 0,-1 0-1,19-4 1,31-12-537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34.2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287 399 5457,'6'-1'457,"0"-1"-1,-1 1 0,1-1 1,-1 0-1,10-5 1,-15 7-419,0 0 0,0-1 0,0 1 0,0 0 0,0 0 0,0 0 0,0-1 0,0 1 0,0 0 0,0 0 0,0 0 1,0-1-1,-1 1 0,1 0 0,0 0 0,0 0 0,0-1 0,0 1 0,0 0 0,0 0 0,0 0 0,-1 0 0,1-1 0,0 1 0,0 0 0,0 0 1,0 0-1,-1 0 0,1 0 0,0 0 0,0 0 0,0-1 0,-1 1 0,1 0 0,0 0 0,0 0 0,-1 0 0,1 0 0,0 0 0,0 0 0,0 0 1,-1 0-1,1 0 0,0 0 0,-1 0 0,-31-5 1826,11 3-1029,-1 1 1,1 1 0,0 1-1,-35 6 1,48-6-785,0 1-1,-1 0 1,1 0 0,0 1-1,0 0 1,1 0 0,-1 1-1,1 0 1,-1 1 0,1-1-1,1 1 1,-1 0 0,1 1-1,-10 9 1,13-9-50,-1-1 0,1 0 1,0 1-1,0 0 0,1-1 0,0 1 0,0 0 1,0 0-1,-1 9 0,3-11 8,-1-1 0,1 1 1,0 0-1,0 0 0,0-1 0,1 1 0,-1 0 0,1 0 1,0-1-1,0 1 0,0-1 0,0 1 0,1-1 0,0 1 1,-1-1-1,5 5 0,-4-6 3,0 0 1,0 0-1,1 0 1,-1 0-1,1 0 0,0-1 1,-1 1-1,1-1 1,0 0-1,0 0 0,0 0 1,0 0-1,0 0 0,0-1 1,0 1-1,0-1 1,0 0-1,0 0 0,0 0 1,0 0-1,6-2 1,5 0 21,-1-1 0,1 0 0,18-9 0,-15 5-33,0 0-1,-1-2 0,0 0 0,-1-1 1,0 0-1,0-1 0,-1-1 0,-1 0 0,0-1 1,15-19-1,-18 20-3,-2 0 0,0-1 0,-1 0-1,0 0 1,0-1 0,-2 0 0,0 0 0,0 0 0,-1 0 0,-1-1-1,-1 0 1,0 1 0,0-20 0,-2 12 5,-1 0-1,-9-41 1,8 53-3,0 0 1,-1 0-1,-1 1 1,0-1-1,0 1 1,0 0-1,-1 0 1,-10-12-1,14 18 10,-1 1 0,0 0 0,1 1 0,-1-1 0,0 0-1,0 0 1,0 1 0,-1-1 0,1 1 0,0 0 0,0 0 0,-1-1 0,1 2 0,-1-1 0,1 0 0,-1 0-1,1 1 1,-1-1 0,1 1 0,-1 0 0,0 0 0,1 0 0,-1 0 0,0 0 0,1 1 0,-1-1 0,1 1-1,-1 0 1,1-1 0,-1 1 0,1 0 0,0 1 0,-1-1 0,1 0 0,0 1 0,0-1 0,0 1 0,0 0-1,0-1 1,0 1 0,0 0 0,1 0 0,-1 0 0,1 0 0,-1 1 0,1-1 0,0 0 0,0 1 0,-1 3-1,-3 9 44,1 0-1,1 0 0,1 0 1,0 1-1,1 29 0,11 80 104,-9-113-137,3 16 64,0 0 1,2 0 0,13 38-1,-17-58-166,1 0 0,0 0 0,1 0-1,0-1 1,0 0 0,0 0 0,1 0-1,0 0 1,1-1 0,-1 0 0,1 0-1,0 0 1,1-1 0,0 0-1,-1 0 1,10 4 0,8-3-245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34.9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 6337,'1'-1'168,"0"1"-1,-1-1 0,1 1 0,0-1 1,0 1-1,0-1 0,0 1 0,-1-1 0,1 1 1,0 0-1,0-1 0,0 1 0,0 0 1,0 0-1,0 0 0,0 0 0,0 0 1,0 0-1,0 0 0,0 0 0,0 0 0,0 0 1,0 1-1,0-1 0,2 1 0,-2 0-21,0 0 0,1 0-1,-1 1 1,0-1 0,0 0-1,0 1 1,0-1 0,0 1 0,0-1-1,0 1 1,0-1 0,-1 1-1,2 2 1,0 5 163,1 0 0,-1 0 1,-1 0-1,1 13 0,-1 18 321,0-10-361,0 0 1,2 0-1,13 57 0,21 12 529,-35-105-643,1 0 1,-1 1 0,1-1 0,0 1 0,1-1 0,-1 1 0,7-7 0,-2 1-60,-4 4-73,0 0 1,0-1 0,-1 1 0,0-1 0,-1 0 0,3-10 0,5-18 27,-3 19-33,-1-3-16,1 0 0,1 1-1,1-1 1,1 2 0,0-1 0,16-19 0,-25 37-11,-1 0-1,1 0 1,0 0 0,-1 0 0,1 0-1,0 1 1,0-1 0,0 0 0,0 0 0,0 1-1,0-1 1,0 1 0,0-1 0,0 1-1,0-1 1,0 1 0,0 0 0,0-1-1,0 1 1,0 0 0,0 0 0,0 0-1,1 0 1,-1 0 0,0 0 0,0 0-1,0 0 1,0 0 0,0 0 0,0 1 0,0-1-1,0 0 1,1 1 0,-1-1 0,0 1-1,0-1 1,-1 1 0,1 0 0,0-1-1,0 1 1,0 0 0,0 0 0,0 0-1,-1-1 1,1 1 0,0 0 0,0 2-1,4 5-34,0 1-1,-1-1 0,1 1 1,3 14-1,-5-14 57,26 90-12,2 3 200,-26-93 45,-1-10-14,4-19 113,5-12-316,12-4-12,-10 17-6,-2 0 0,0-1 0,-2 0 0,15-35 0,-20 27-10,6-19-4,-11 45 0,-1 0 0,1 1 0,0-1 0,0 1 0,0-1 0,0 1 1,0-1-1,0 1 0,0 0 0,0-1 0,0 1 0,1 0 0,-1 0 0,0 0 0,1 0 0,-1 0 0,1 0 0,-1 0 0,1 1 0,-1-1 0,4 0 0,-4 0-9,1 1 0,-1 0-1,0-1 1,1 1 0,-1 0 0,1 0 0,-1 0 0,1 0-1,-1 0 1,0 1 0,1-1 0,-1 0 0,0 1 0,1-1-1,-1 1 1,0-1 0,1 1 0,-1 0 0,1 0 0,0 2-8,1-1 1,-1 1 0,-1 0-1,1-1 1,0 1 0,-1 0-1,1 0 1,-1 0 0,1 6-1,4 8 14,-1 0-1,0 1 0,2 29 1,-4-6 26,-2-18 24,1 0 0,1 0 0,1-1 0,6 23 0,-4-27-126,-5-13-201,0-1 0,0 0 0,0 0 0,1 0 0,0 0 0,0 0 0,0 0 0,3 3 0,11 6-715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35.4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0 118 6777,'2'-9'786,"0"1"-1,0-1 0,0 0 0,2 1 0,-1 0 0,8-14 0,-8 19-624,0 0 1,0 0-1,0 0 0,0 0 0,1 0 1,0 1-1,-1-1 0,1 1 1,0 0-1,0 1 0,0-1 1,0 1-1,0-1 0,6 0 0,1-1 58,0 1 0,1 0-1,-1 1 1,0 0-1,1 0 1,-1 1-1,20 3 1,-25-2-199,0 1 0,1-1 1,-1 1-1,0 0 0,-1 0 0,1 1 1,0-1-1,-1 1 0,1 1 0,-1-1 1,0 1-1,0 0 0,0 0 0,-1 0 1,7 8-1,-10-10-14,0-1 1,0 1-1,0-1 0,0 1 1,0 0-1,0-1 0,0 1 1,0 0-1,-1 0 1,1 0-1,-1 0 0,1 0 1,-1-1-1,0 1 0,0 0 1,0 0-1,0 0 0,0 0 1,0 0-1,-1 3 1,0-2 11,0-1 0,-1 1 0,1-1 0,0 1 0,-1-1 0,0 0 0,0 1 0,0-1 0,0 0 0,0 0 0,0 0 0,-4 2 0,-5 3 54,-1-1 1,0 0-1,0 0 1,-1-1-1,-12 3 1,14-5-36,0-1 0,1 0 0,-1 0 0,0-1 0,0 0 0,0-1 0,0 0 1,0-1-1,0 0 0,-17-5 0,28 6-35,-1 0 0,1 0 0,-1 0 0,1 0 0,-1-1 0,0 1 0,1 0 0,-1 0 0,1-1 0,-1 1 0,1 0 0,0 0 0,-1-1 0,1 1 0,-1-1 0,1 1 0,0 0 0,-1-1 0,1 1 0,0-1 0,-1 1 0,1-2 0,7-5-14,22 0-59,1 4 37,-1 1 1,1 1 0,-1 2 0,1 1 0,-1 2 0,0 0 0,0 2 0,0 2 0,53 20 0,-66-21 36,-1 1 1,27 20-1,-36-24 0,1 2 1,-1-1-1,0 1 1,-1 0-1,1 0 0,-1 1 1,7 11-1,-11-16 4,0 0 0,0 0 0,0 0 0,-1 0 0,1 0 0,0 0 0,-1 0 0,0 1 0,1-1 0,-1 0 0,0 0 0,0 0 0,0 0 0,-1 1 0,1-1 0,0 0 0,-1 0 0,1 0-1,-1 0 1,0 0 0,0 0 0,0 0 0,0 0 0,0 0 0,0 0 0,0 0 0,-1-1 0,1 1 0,-1 0 0,1-1 0,-1 1 0,0-1 0,1 0 0,-1 0 0,-3 2 0,-7 4 38,-1 0 1,0-1-1,0 0 0,-19 5 1,21-7-29,-18 5-259,1-1 0,-2-1 0,-31 3 0,21-8-110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35.7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 5217,'17'-4'2729,"20"6"103,-5 14-1631,10 22-65,-2 10 56,-9 13-312,3 6-224,-2 7-384,-10 4-88,-10 3-23,-12 1 23,-14 2-104,-19-4-304,-25-7-825,-12-4 665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36.2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358 147 6897,'-131'-147'2841,"94"154"-1561,-1 7-183,2 15-65,-2 14-256,3 25-344,8 17-80,16 24-24,6 1-8,19 3-56,0-6-24,0-12-56,5 0 0,1-14 57,13-3-49,19-23-529,16-8 1642,13-19-1129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37.1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6 137 1744,'1'-2'193,"0"-1"0,0 1 0,-1 0 0,1 0 0,-1-1 0,1 1 0,-1 0 0,0-1 0,0-2 0,0-13 1315,-11 1 6022,11 17-7464,0-1-1,0 1 0,0 0 1,0 0-1,0-1 1,0 1-1,0 0 0,0 0 1,0 0-1,0-1 0,0 1 1,0 0-1,0 0 1,1-1-1,-1 1 0,0 0 1,0 0-1,0 0 0,0-1 1,0 1-1,0 0 1,0 0-1,1 0 0,-1 0 1,0-1-1,0 1 0,0 0 1,0 0-1,1 0 1,-1 0-1,0 0 0,0 0 1,1-1-1,-1 1 0,0 0 1,0 0-1,0 0 1,1 0-1,15-5 59,-1 0 0,1 2 0,0 0-1,1 0 1,31 0 0,-17 2-8,292-15 677,-179 8-568,113-10 157,-249 17-413,-1 0-114,0 0 0,0 1 0,0-1 0,0 2 0,12 1 0,-19-2 112,0 0 1,1 0 0,-1 0 0,0 0 0,1 0-1,-1 0 1,0 0 0,1 0 0,-1 0 0,0 0-1,1 0 1,-1 0 0,0 1 0,0-1 0,1 0-1,-1 0 1,0 0 0,0 0 0,1 1 0,-1-1-1,0 0 1,0 0 0,1 1 0,-1-1 0,0 0-1,0 0 1,0 1 0,0-1 0,1 0 0,-1 1-1,0-1 1,0 0 0,0 1 0,0-1 0,-11 17-690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37.4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34 4577,'0'0'10,"-27"-3"3016,26 3-2893,0 0-1,1 0 0,-1 0 0,0 0 0,0 0 0,1 0 0,-1 0 0,0 1 0,0-1 0,1 0 0,-1 0 0,0 1 0,1-1 0,-1 0 1,0 1-1,1-1 0,-1 0 0,0 1 0,1-1 0,-1 1 0,1-1 0,-1 1 0,1 0 0,-1-1 0,1 1 0,-1-1 0,1 1 1,0 0-1,-1-1 0,1 1 0,0 1 0,0-1-50,0-1-1,0 1 1,0 0-1,0-1 1,0 1 0,0-1-1,0 1 1,0-1 0,1 1-1,-1 0 1,0-1 0,1 1-1,-1-1 1,0 1 0,1-1-1,-1 1 1,0-1 0,1 0-1,-1 1 1,1-1 0,-1 1-1,1-1 1,-1 0-1,1 1 1,-1-1 0,1 0-1,-1 0 1,1 1 0,0-1-1,0 0 1,23 5 697,-21-5-592,43 4 468,-1-2 1,91-9 0,-74 3-435,204-25 241,-50 4-198,-196 23-511,0 1 1,0 0-1,0 2 1,21 3-1,-19 4-207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37.9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 52 2000,'-29'2'3676,"24"-1"-2769,0 0 0,1-1 0,-1 1-1,0-1 1,-8-1 1392,116 6-306,-35 0-1839,223-21 612,-176 6-546,293-19 517,-351 19-1081,-49 13 176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42.3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68 165 1152,'-40'-119'800,"40"117"-708,-1 0-1,0 0 0,0 0 1,1 0-1,-1 0 0,1 0 1,0 0-1,0 0 0,0-1 1,0 1-1,0 0 0,0 0 1,1 0-1,0-3 0,-1 4-26,0 1 1,1-1-1,-1 1 0,1-1 0,-1 1 1,0-1-1,1 1 0,-1 0 0,1-1 1,-1 1-1,1 0 0,-1 0 0,1-1 1,0 1-1,-1 0 0,1 0 0,-1 0 0,1-1 1,-1 1-1,1 0 0,0 0 0,0 0 1,3-1 536,-4 1-563,0 0-1,0 0 0,0 0 1,0 0-1,0-1 1,0 1-1,0 0 1,0 0-1,0 0 1,0 0-1,-1-1 0,1 1 1,0 0-1,0 0 1,0 0-1,0 0 1,0 0-1,0 0 0,0-1 1,-1 1-1,1 0 1,0 0-1,0 0 1,0 0-1,0 0 1,0 0-1,-1 0 0,1 0 1,0 0-1,0 0 1,0 0-1,0 0 1,0 0-1,-1 0 0,1 0 1,0 0-1,0 0 1,0 0-1,0 0 1,-1 0-1,1 0 1,0 0-1,0 0 0,0 0 1,0 0-1,-1 0 1,1 0-1,0 0 1,0 0-1,0 0 0,0 0 1,0 0-1,-1 1 1,1-1-1,0 0 1,-2 2 63,1-1 1,-1 1-1,1 0 1,-1 0-1,1 0 1,0 0-1,-1 0 1,1 0 0,0 1-1,1-1 1,-1 0-1,0 0 1,0 4-1,-5 35 817,5-27-574,-5 32 549,3 0 0,1 0-1,9 88 1,20 88 692,-25-210-1473,-1-1-1,-1 1 1,1 0-1,-2 0 1,0-1 0,-4 23-1,5-34-98,0 0-1,0 0 1,0 0-1,0 0 1,0 0-1,0 0 1,-1 0-1,1 0 1,0 0 0,0 0-1,0 0 1,0 0-1,0 0 1,0 0-1,0 0 1,0 0-1,0 0 1,0 0-1,0 0 1,0 0 0,0 0-1,-1 0 1,1 0-1,0 0 1,0 0-1,0 0 1,0 0-1,0 0 1,0 0-1,0 0 1,0 1 0,0-1-1,0-1-234,0 0 0,1 1 0,-1-1-1,0 0 1,0 1 0,1-1 0,-1 0 0,1 1 0,-1-1 0,1 1-1,-1-1 1,1 1 0,-1-1 0,1 1 0,-1-1 0,2 0-1,26-15-928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42.8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0 107 5297,'3'-6'543,"1"-1"0,-1 1 0,1 0 0,6-8 1,-7 11-429,0 1 0,-1 0 1,1 0-1,0 0 0,0 0 1,0 0-1,0 1 0,0-1 1,1 1-1,-1 0 0,4-1 1,25-7 374,1 2 0,0 2 0,0 1 0,0 1 1,1 2-1,-1 1 0,0 2 0,43 8 0,-67-9-469,-6 0-7,0 0 1,0-1 0,0 1-1,0-1 1,0 1-1,0-1 1,0 0-1,0-1 1,0 1-1,1 0 1,-1-1-1,0 0 1,5-2-1,-7 3-8,-1 0 1,0 0-1,0 0 0,0 0 0,1 0 0,-1-1 0,0 1 0,0 0 0,0 0 0,0 0 1,0-1-1,1 1 0,-1 0 0,0 0 0,0 0 0,0-1 0,0 1 0,0 0 0,0 0 1,0-1-1,0 1 0,0 0 0,0 0 0,0-1 0,0 1 0,0 0 0,0 0 0,0-1 0,0 1 1,0 0-1,0 0 0,0 0 0,0-1 0,0 1 0,-1 0 0,-10-8 153,-4 5-156,0 0 1,0 0-1,-22 0 0,22 3-1,2 0-2,0 0 0,-1 1 0,1 1 1,0 0-1,0 1 0,-24 8 0,18-5 1,18-6-1,-19 5 28,1 1-1,-1 1 1,-31 17-1,47-22-14,0 1 0,0 0 0,0-1 0,0 1 0,0 1-1,0-1 1,1 1 0,0-1 0,-1 1 0,2 0 0,-1 0 0,0 0 0,1 1 0,-1-1 0,1 1-1,1-1 1,-1 1 0,1 0 0,-1-1 0,1 1 0,0 5 0,0-1 25,1-1 0,1 1 0,0-1 1,0 0-1,0 1 0,1-1 0,0 0 0,1 0 0,0 0 1,0 0-1,0 0 0,9 13 0,4 1 174,0-1 0,33 32 0,-21-22-68,-2-3-22,53 62 103,-67-74-175,0 0 0,-1 1 1,16 35-1,-26-50-35,0 1 0,0-1 1,0 0-1,0 0 0,0 1 0,-1-1 0,1 1 0,-1-1 0,1 1 0,-1-1 1,0 0-1,0 1 0,0-1 0,-1 5 0,0-5 4,0 0-1,-1-1 1,1 1-1,0-1 1,0 1 0,-1-1-1,1 1 1,-1-1-1,1 0 1,-1 0 0,1 0-1,-1 0 1,0 0-1,1 0 1,-1 0 0,0-1-1,0 1 1,-3 0-1,-23 8 130,0-2-1,-46 6 0,61-11-415,-1-1 0,0-1-1,0 0 1,0-1 0,0 0 0,0-2-1,-17-4 1,22 2-379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5.6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1 108 6089,'21'-85'2281,"-23"82"-1377,0-1 16,7-4 1337,-5 6-1561,7 0-224,30 1-224,42-1-64,-34 2-72,0 3-16,2 1-32,-1-2-8,-2 3-24,-12-2-216,-9 1-1200,-6-1-1841,-15 2 2017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43.2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20 7586,'4'-19'2720,"8"19"-1848,5 10-103,13 16 223,-1 7-32,2 26-448,-3-1-120,-9 15-200,-4 5-40,-9-4-56,-6 4 8,-11 1 8,-8-2 16,-5-5 8,0 1-48,-13-20-472,-2-2-432,-22-19 480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43.5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244 2 5281,'-17'-2'2321,"-6"20"-905,-6 1 48,-6 15 81,3 8-273,-3 20-576,-1 2-192,15 14-248,5-2-104,18-2-88,15 4-16,4-14 32,5-2-8,17-3-248,2-9-336,19-8 328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43.9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72 7394,'16'-19'2584,"-4"5"-1728,12 7 89,-13-2-33,2 4 88,13 0-552,-7-2-208,19 7-168,-8-5-112,-4 5-688,1 3-800,-4 1 943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44.2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63 4921,'33'-50'2266,"-33"50"-2209,1 0 1,-1 0-1,0 0 0,0-1 1,1 1-1,-1 0 1,0 0-1,0 0 0,0-1 1,0 1-1,1 0 0,-1 0 1,0-1-1,0 1 1,0 0-1,0-1 0,0 1 1,0 0-1,0 0 0,0-1 1,0 1-1,0 0 1,0-1-1,0 1 0,0 0 1,0-1-1,0 1 0,0 0 1,0 0-1,0-1 1,0 1-1,0 0 0,0 0 1,-1-1-1,1 1 0,0 0 1,0 0-1,0-1 1,0 1-1,-1 0 0,1 0 1,0-1-1,0 1 0,0 0 1,-1 0-1,1 0 1,0 0-1,-1 0 0,1-1 1,0 1-1,0 0 0,-1 0 1,1 0-1,0 0 1,0 0-1,-1 0 0,1 0 1,0 0-1,-1 0 0,1 0 1,0 0-1,-1 0 1,1 0-1,0 0 0,0 0 1,-1 0-1,1 1 0,-18 4 2761,17-4-2712,0 1 0,0-1 0,0 0 0,0 1 0,1-1 0,-1 1 0,1-1 0,-1 1 0,1-1 0,-1 1 0,1 0 0,0-1 0,-1 1 0,1-1 0,0 4 0,3 30 418,-2-21-269,2 28 191,1 12-60,-5 65-1,0-98-430,-3 48 344,5-64-562,-1 1 0,0-1 0,1 1 0,0-1 0,1 1 0,-1-1 0,1 0 0,0 1 0,4 7 0,4 1-412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47.2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2 446 1992,'-1'-3'321,"1"0"0,0 0-1,0 0 1,0 0 0,0 0-1,1 0 1,-1 0 0,1 0-1,0 0 1,0 0-1,0 0 1,0 0 0,0 0-1,1 0 1,2-3 0,32-44 1665,-18 28-1234,28-37 171,-33 46-671,-2-1-1,0 0 0,0-1 0,-1-1 1,12-26-1,-14 20 154,0-1-1,-2 0 1,-1 0-1,3-25 1,-8 47-393,0 1 0,0-1 0,-1 1 0,1-1 0,0 1-1,0-1 1,0 1 0,0 0 0,-1-1 0,1 1 0,0-1 0,0 1 0,-1 0 0,1-1 0,0 1 0,-1 0-1,1-1 1,0 1 0,-1 0 0,1-1 0,0 1 0,-1 0 0,1 0 0,-1-1 0,1 1 0,-1 0 0,1 0-1,0 0 1,-1 0 0,1 0 0,-1 0 0,1-1 0,-1 1 0,1 0 0,-1 0 0,1 1 0,-1-1-1,1 0 1,-1 0 0,1 0 0,0 0 0,-1 0 0,1 0 0,-1 1 0,1-1 0,-1 0 0,1 0 0,0 0-1,-1 1 1,1-1 0,-1 0 0,1 1 0,0-1 0,-1 1 0,-4 22 25,1 0 1,2 0 0,0 0-1,2 28 1,0-43-30,0 11 16,2 0 0,0 0 0,1 0 0,1 0 0,10 27 0,-5-14 41,-8-31-61,12 36 136,-12-35-127,-1-1-1,1 0 1,0 1 0,-1-1 0,1 0-1,0 0 1,0 0 0,0 0 0,0 0-1,0 0 1,0 0 0,0 0 0,0 0-1,1 0 1,-1 0 0,0-1-1,0 1 1,1 0 0,-1-1 0,0 1-1,1-1 1,-1 0 0,2 1 0,0-2 18,-1-1 1,1 1 0,-1-1 0,0 0-1,0 1 1,0-1 0,0 0-1,0 0 1,0-1 0,0 1-1,2-4 1,6-7 57,6-2-14,-9 9-57,0-1 0,0-1-1,0 1 1,-1-1 0,0 0 0,0 0-1,-1-1 1,5-10 0,5-13 3,7-19 17,-21 47-36,0-1 0,0 1 0,0 0 0,0-1 0,-1 1-1,0 0 1,0-1 0,0 1 0,0-1 0,-1-4 0,-4 3-131,5 6 127,0 0 0,0 0 0,0 0 0,1 1 1,-1-1-1,0 0 0,0 0 0,0 0 1,0 0-1,0 0 0,0 1 0,0-1 1,0 0-1,0 0 0,0 0 0,0 0 1,0 0-1,0 1 0,0-1 0,0 0 1,0 0-1,0 0 0,0 0 0,0 0 1,0 1-1,0-1 0,-1 0 0,1 0 1,0 0-1,0 0 0,0 0 0,0 0 1,0 0-1,0 1 0,0-1 0,0 0 0,-1 0 1,1 0-1,0 0 0,0 0 0,0 0 1,0 0-1,0 0 0,0 0 0,-1 0 1,1 0-1,0 0 0,0 0 0,0 0 1,0 0-1,0 0 0,-1 0 0,1 0 1,0 0-1,0 0 0,0 0 0,0 0 1,0 0-1,-1 0 0,1 0 0,0 0 1,0 0-1,0 0 0,0 0 0,0 0 0,0 0 1,-1 0-1,1-1 0,0 18 16,0-1 1,3 25-1,-1-23 3,-1-3 5,1 0-1,1-1 1,0 0-1,1 1 1,0-1-1,1-1 1,1 1-1,9 16 1,-14-28-8,0 0 0,0-1 0,0 1 0,0-1 0,0 1 0,0-1 0,1 0 0,-1 1 0,0-1 0,1 0 0,-1 0 0,1 0 0,-1 0 0,1 0 0,0 0 0,-1-1 0,1 1 0,0 0 0,0-1 0,-1 1 0,1-1 0,2 1 0,-1-2 3,0 1 0,0 0 0,1-1 0,-1 0-1,0 0 1,0 1 0,0-2 0,-1 1 0,1 0 0,0-1 0,5-3 0,4-4 12,0-2 0,0 1 0,20-25 0,-31 34-30,7-9 7,0 0 1,0 0-1,-1 0 0,10-22 1,-15 28-5,-1 0 0,1 0 1,-1 0-1,0 0 0,0 0 0,0 0 0,-1 0 1,0 0-1,0-1 0,0 1 0,0 0 0,0 0 1,-1-1-1,0 1 0,0 0 0,0 0 0,-2-6 1,2 9-4,-6-14 12,5 11-14,1 5-19,9 35 62,24 66-1,-26-83-14,-4-15-14,-1-1 1,1 1-1,-1-1 1,1 0-1,0 1 0,0-1 1,1 0-1,-1 0 0,1 0 1,-1 0-1,1-1 1,0 1-1,0-1 0,0 0 1,1 0-1,-1 0 0,0 0 1,1 0-1,-1-1 1,1 1-1,-1-1 0,1 0 1,0 0-1,4 0 0,-2 0 5,0-1-1,-1 0 0,1 0 0,0-1 0,-1 1 0,1-1 0,0 0 0,-1-1 0,1 1 0,-1-1 0,1 0 0,-1-1 0,0 1 0,0-1 0,7-5 1,47-44 70,-33 28-43,-23 21-36,0-1 1,-1 1-1,1 0 0,-1-1 0,0 1 1,0-1-1,0 1 0,2-7 1,-4 9-10,1 0 0,-1 0 0,0 0 0,1 0 0,-1-1-1,0 1 1,1 0 0,-1 0 0,0 0 0,0 0 0,0 0 0,0 0 0,0-1 0,0 1 0,-1 0 0,1 0 0,0 0 0,0 0 0,-1 0 0,1 0 0,-1 0 0,1 0 0,-1 0 0,1 0-1,-1 0 1,0 0 0,1 0 0,-1 0 0,0 0 0,0 1 0,0-1 0,0 0 0,1 1 0,-1-1 0,-2 0 0,3 1-2,-1 0 1,1-1-1,0 1 0,-1 0 0,1 0 1,-1 1-1,1-1 0,0 0 1,-1 0-1,1 0 0,-1 0 1,1 0-1,0 0 0,-1 0 1,1 1-1,0-1 0,-1 0 1,1 0-1,0 0 0,-1 1 1,1-1-1,0 0 0,0 1 1,-1-1-1,1 0 0,0 0 1,0 1-1,-1-1 0,1 0 0,0 1 1,0-1-1,0 1 0,0-1 1,0 0-1,-1 1 0,1-1 1,0 0-1,0 1 0,0-1 1,0 1-1,0-1 0,0 0 1,0 1-1,0-1 0,1 1 1,-1 19-47,2-8 46,0-1 0,1 0 0,0 0-1,1 0 1,0 0 0,1 0 0,10 17 0,-12-23 16,1 0 1,-1 0-1,1 0 1,1 0-1,-1-1 1,1 1 0,-1-1-1,1 0 1,1-1-1,-1 1 1,0-1-1,1 0 1,0 0 0,-1-1-1,1 1 1,7 0-1,7 0 19,-1-1 0,0-1 0,1-1 0,-1-1 1,1 0-1,-1-2 0,0 0 0,0-1 0,34-12 0,-47 14-16,0 0 0,0 0 0,-1-1 0,1 0 0,-1 0 0,1-1 0,-1 1 0,0-1 0,8-8 0,-12 10-8,1 0 1,-1 0-1,0 0 0,0 0 0,0 0 0,0 0 0,0 0 0,0 0 0,-1 0 0,1 0 0,-1-1 0,1 1 0,-1 0 0,0-1 0,0 1 0,0 0 0,0 0 1,0-1-1,0 1 0,-1 0 0,1 0 0,-1-1 0,0 1 0,0 0 0,0 0 0,0 0 0,0 0 0,0 0 0,0 0 0,-3-3 0,-1-2-2,-1 1 1,0 0-1,0 0 0,0 1 0,0 0 0,-1 0 0,0 0 0,-7-3 0,-63-29-7,68 34 1,2 0-54,-14-6 32,-1 0-1,-34-7 1,51 14-145,1 1 0,-1 0 1,0 1-1,0-1 1,0 1-1,0 0 1,0 0-1,0 0 1,0 1-1,1 0 1,-1 0-1,0 0 1,0 0-1,1 1 0,-1 0 1,1 0-1,-1 0 1,-5 4-1,-7 13-840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47.7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366 259 5393,'-6'-7'535,"-1"1"-1,1-1 0,-1 1 1,0 1-1,0-1 0,-1 1 1,0 0-1,0 1 0,0 0 1,0 0-1,0 1 1,-14-4-1,16 5-360,0 0-1,0 1 1,-1 0 0,1 0 0,-1 0-1,1 1 1,-1 0 0,1 0-1,-1 0 1,1 1 0,0 0 0,-1 1-1,1-1 1,0 1 0,0 0 0,0 1-1,0 0 1,-8 4 0,2 3-103,0 0 0,0 0 1,1 1-1,0 1 0,1 0 1,0 0-1,-14 25 0,20-30-60,1 0 1,-1 0-1,1 1 0,0-1 0,1 1 0,0 0 1,0 0-1,1 0 0,0 0 0,0 0 0,1 0 1,0 0-1,0 0 0,1 0 0,0 0 0,0 0 1,3 8-1,-3-13-2,0 1 1,1-1-1,-1 0 0,0 0 1,1 0-1,0 0 1,-1 0-1,1-1 0,0 1 1,1 0-1,-1-1 1,0 0-1,1 1 0,-1-1 1,1 0-1,0 0 1,0 0-1,0-1 0,4 3 1,-2-3 10,0 0 1,0 0-1,0 0 0,0 0 1,0-1-1,0 0 0,0 0 1,0 0-1,0-1 1,0 0-1,8-2 0,5-2 35,0-2 0,0 0-1,-1-1 1,0-1-1,28-19 1,-37 22-49,1 0 0,-1 0 0,0-1 0,-1 0 0,1 0 0,-2 0 0,1-1 0,-1 0 0,0-1 0,0 1 0,-1-1 0,-1 0 0,1 0-1,-1-1 1,-1 0 0,5-19 0,-4 12-8,-1-1-1,-1 1 0,-1-1 0,0 0 0,-1 1 0,-1-1 1,-6-34-1,2 37 1,1 1-1,-2-1 1,0 1 0,0 0 0,-1 1 0,-12-17 0,19 29 7,-1 0 0,1 1 0,0-1 1,-1 1-1,1-1 0,0 1 0,-1-1 0,1 1 0,0-1 1,-1 1-1,1 0 0,-1-1 0,1 1 0,-1-1 0,1 1 1,-1 0-1,1-1 0,-1 1 0,0 0 0,1 0 0,-1 0 0,1-1 1,-1 1-1,0 0 0,1 0 0,-1 0 0,-1 0 0,2 1 3,-1-1 0,0 1 0,1-1 0,-1 1-1,1 0 1,-1-1 0,1 1 0,-1 0 0,1-1 0,-1 1-1,1 0 1,-1 0 0,1-1 0,0 1 0,0 0-1,-1 0 1,1 1 0,-6 40 189,6-39-184,-4 44 61,3 0-1,2 0 1,1-1 0,3 1 0,20 86 0,-25-130-226,1 0 1,0-1 0,0 1 0,0 0 0,0-1 0,0 1 0,1-1 0,-1 0-1,1 1 1,-1-1 0,1 0 0,0 0 0,0 0 0,0 0 0,0 0 0,0 0-1,1-1 1,-1 1 0,1-1 0,-1 1 0,1-1 0,-1 0 0,1 0 0,2 1-1,12-2-1049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48.1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79 7098,'1'-4'263,"1"0"1,0 0-1,0 0 1,0 0-1,0 0 1,1 0 0,0 1-1,0-1 1,-1 1-1,2 0 1,-1 0 0,0 0-1,1 0 1,-1 0-1,1 1 1,0-1 0,0 1-1,0 0 1,0 1-1,0-1 1,1 1 0,6-2-1,20-2 404,1 2-1,56 2 1,-61 1-506,-19 0-98,0 0 1,-1 1 0,1-1-1,0 2 1,0-1-1,0 1 1,-1 0 0,1 1-1,10 5 1,-14-6-13,-1 0 0,0 1 0,1-1 1,-1 1-1,0 0 0,0 0 0,-1 0 0,1 0 1,-1 0-1,1 1 0,-1-1 0,0 1 0,0-1 0,0 1 1,-1 0-1,0 0 0,1 0 0,-1 0 0,0 0 0,0 5 1,7 84 1222,-5 150 0,-3-227-1285,-2 1 0,1-1 1,-2 0-1,-1 0 0,0-1 0,-10 27 0,13-41-57,1 1-1,-1-1 1,0 1 0,0-1-1,0 1 1,0-1-1,0 0 1,0 1 0,0-1-1,0 0 1,-1 0-1,1 0 1,0 0-1,-1 0 1,1 0 0,-4 1-1,-14 1-260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48.5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106 127 7266,'-88'-86'3224,"81"86"-991,-4-7 1047,15 3-2007,20 4-769,7 4-232,18-11-128,8 3-144,3-4-616,9 3-392,-8-4 559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48.8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1 113 5281,'85'-113'2177,"-47"113"-673,1 21 72,1 10 193,0 11-41,-5 18-704,-4 8-240,-7 13-384,-12 2-119,-21 2-97,-11-2-16,-32-7-488,-11 0-409,-20 5 441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49.2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317 1 4417,'-10'0'432,"1"0"0,0 1 1,0 1-1,0-1 0,0 2 0,0-1 0,0 1 1,0 0-1,1 1 0,-1 0 0,1 0 1,0 1-1,1 0 0,-1 1 0,1-1 0,0 2 1,0-1-1,0 1 0,1-1 0,0 2 0,-7 11 1,-4 8-64,1 2 1,2 0 0,0 1-1,2 0 1,-8 35 0,8-20-101,2 0 0,3 1 1,-3 50-1,9-58-181,1 0 0,2 0 0,2 0-1,2-1 1,1 1 0,2-1 0,21 58 0,-26-84-82,1 0 1,0 0-1,1 0 1,0-1-1,0 0 1,1 0-1,0-1 1,1 0-1,0 0 0,1 0 1,0-1-1,14 10 1,21 4 109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5.9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92 4345,'11'3'1912,"4"-6"-511,8-1-129,8-1 304,-2-3-223,9-1-537,-6-3-184,6 0-248,3 1-96,-5-1-128,11 4-56,-9 1-64,-2 3 0,-8 4-616,-11 0-1072,-11 4 1087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1.0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92 4305,'-4'-18'527,"2"11"-286,1 0-1,-1 0 0,-1 1 1,1-1-1,-1 1 0,-6-10 1,9 16-194,0-1 0,-1 1 0,1 0 1,0 0-1,0-1 0,-1 1 0,1 0 1,0 0-1,0-1 0,0 1 1,0 0-1,-1-1 0,1 1 0,0 0 1,0-1-1,0 1 0,0 0 0,0-1 1,0 1-1,0 0 0,0-1 0,0 1 1,0 0-1,0-1 0,0 1 0,0 0 1,0-1-1,0 1 0,0 0 0,1-1 1,-1 1-1,0 0 0,0-1 0,0 1 1,0 0-1,1 0 0,-1-1 0,0 1 1,0 0-1,1 0 0,-1-1 0,0 1 1,0 0-1,1 0 0,-1-1 0,5-2 1729,-1 3-934,194 13 1270,-99-3-1666,189 3 199,-202-13-1214,112-16 1,-181 15 167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1.4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61 4369,'-23'-4'1736,"15"6"-687,18 7 23,16-6 64,14 1 128,25-6-408,10-12-175,11 0-401,11-1-104,-7 1-104,-4 4-24,-20 4-24,-14 6-224,-17 9-1273,-22 7-1263,-16 8 1632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1.7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40 3657,'-3'2'1800,"6"3"-240,16 2-639,9-5 175,19-2 104,1-6-72,21-1-383,2-5-161,4 0-248,4 2-112,-13 1-144,0 9-16,-9 2-824,-16-2-2361,-3 5 2153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2.7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209 18 2240,'4'-17'8897,"-4"17"-8818,-3 5 570,-3 5-452,1-1-1,-1 1 0,0-1 0,-15 17 1,14-19-116,0 0 1,1 1-1,1 0 1,-1 1-1,1-1 1,1 1-1,0 0 1,-5 14-1,-64 225 896,59-188-796,3 1-1,-3 73 1,13-125-160,1-1-1,0 1 1,1 0 0,0 0-1,1 0 1,-1-1-1,2 1 1,-1 0 0,1-1-1,6 12 1,-6-14-14,1 0 1,-1-1 0,1 0-1,0 0 1,1 0-1,-1 0 1,1-1-1,0 0 1,0 0-1,0 0 1,1 0 0,-1-1-1,1 0 1,11 5-1,3-2-638,-1-1-1,0-1 0,1 0 1,0-2-1,0 0 0,0-1 1,40-4-1,-15 0-744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3.1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 3 1656,'0'-1'228,"-1"1"0,0 0 0,0-1 0,0 1 0,1 0 0,-1 0 0,0 0 0,0 0-1,0-1 1,0 1 0,0 0 0,1 0 0,-1 1 0,0-1 0,0 0 0,0 0 0,0 0-1,1 1 1,-1-1 0,0 0 0,0 1 0,1-1 0,-1 0 0,0 1 0,0-1 0,1 1-1,-1 0 1,0-1 0,1 1 0,-1-1 0,1 1 0,-2 1 0,0 3 520,-1 0 1,1 0-1,0 0 1,-2 9-1,2-7-1372,-5 16 1028,0 1 0,2-1 0,1 1 0,1 0 0,1 37 0,27 116 985,-1-20-713,-23-142-847,1 0 1,1-1-1,0 1 1,1-1-1,0 0 1,10 20-1,-14-40-1800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3.5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 3873,'2'-1'209,"0"0"-1,0 0 1,1-1 0,-1 2 0,0-1 0,1 0-1,-1 0 1,1 1 0,-1-1 0,1 1 0,-1 0-1,1 0 1,-1 0 0,1 0 0,-1 0 0,1 0-1,-1 1 1,1-1 0,-1 1 0,0 0 0,1-1-1,-1 1 1,0 0 0,1 1 0,-1-1-1,0 0 1,3 3 0,5 3 411,1 2-1,-2-1 1,1 1 0,8 11-1,-3-3-360,-2 1-1,0 0 1,-1 0-1,-1 2 1,-1-1-1,-1 1 1,0 1-1,-2-1 1,0 1-1,-1 1 1,-2-1 0,0 1-1,-1 0 1,0 34-1,-3-25-431,-2 0 0,-1 0-1,-2 0 1,-1 0 0,-1 0 0,-2-1 0,0 0 0,-3-1-1,-24 48 1,28-60-2799,2-3 1223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3.8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 78 2473,'-10'-14'1632,"0"0"520,6 6 177,1 1-177,-3-2-199,15 9-785,1-2-264,11 2-344,9 0-112,13 0-200,5-1-96,13-1-88,-1 4-16,-4-4-232,-10 0-272,-18-5-816,0-5 776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4.1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1 131 5417,'30'-104'2650,"-27"77"1255,0 43-500,6 6-3178,-1 0 1,-1 1-1,0-1 1,-2 1 0,4 47-1,-4 15 63,-5 87 0,-2-159-263,0 1-1,-4 16 0,3-19 25,0 0 1,1 0-1,-1 19 0,1-25 148,-2-10-92,3 4-620,0-1-1,0 1 1,1-1 0,-1 0 0,1 1 0,-1-1 0,1 1 0,0-1 0,-1 0 0,1-2 0,0 0-1241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7.0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13 413 2441,'-1'0'160,"0"-1"0,0 0 0,0 0 1,0 1-1,0-1 0,1 0 1,-1 0-1,0 0 0,1 0 0,-1 0 1,0 0-1,1 0 0,-1 0 1,1 0-1,0 0 0,-1 0 0,1 0 1,0 0-1,0-1 0,0 1 1,0 0-1,-1 0 0,2 0 0,-1 0 1,0-1-1,0 1 0,0 0 1,0 0-1,1 0 0,-1 0 0,1-2 1,2-1 135,0 1 0,0 0 1,1 0-1,-1 0 1,0 0-1,1 0 0,4-2 1,-2 1-243,19-11 654,47-21 0,14-9-241,-77 40-437,-1-1-1,1-1 0,-1 1 1,0-1-1,0-1 1,11-14-1,-9 9 1,35-55 264,-40 60-179,-1 0 0,0 0 0,0-1 0,-1 0-1,-1 1 1,4-16 0,-6 21-52,0 0 0,0 0 0,0 0 0,0-1 0,0 1 0,-1 0 0,0 0 0,1 0 0,-3-5 0,49 117 1885,-10-29-1657,-20-42-179,2-1 1,1-1-1,2 0 1,32 41 0,-49-73-92,-1 0 1,1 0 0,-1-1-1,1 1 1,0-1 0,1 0-1,-1 0 1,9 4 0,-10-6-11,-1 0 0,0 0 0,1-1-1,-1 1 1,1-1 0,-1 1 0,1-1 0,0 0 0,-1 0 0,1 0 0,-1-1 0,1 1 0,-1 0 0,1-1-1,-1 0 1,1 1 0,-1-1 0,0 0 0,4-2 0,5-3 9,-1 0 0,0 0 0,0-1 0,0-1 0,-1 0 0,0 0 0,0 0-1,-1-1 1,-1-1 0,1 1 0,-1-1 0,-1 0 0,0-1 0,0 0 0,-1 0 0,0 0 0,-1 0 0,4-19 0,-5 13-3,-1 0 1,0 0-1,-2-1 1,-1-22-1,0 32-18,0 0 0,0 0 0,-1 0 0,0 0-1,0 1 1,-1-1 0,0 1 0,0-1 0,-1 1-1,0 0 1,-5-7 0,9 14-1,0-1 0,0 1 1,0 0-1,0 0 0,-1 0 0,1-1 0,0 1 1,0 0-1,0 0 0,0 0 0,0-1 0,0 1 0,-1 0 1,1 0-1,0 0 0,0-1 0,0 1 0,-1 0 1,1 0-1,0 0 0,0 0 0,0 0 0,-1 0 0,1 0 1,0 0-1,0-1 0,-1 1 0,1 0 0,0 0 1,0 0-1,0 0 0,-1 0 0,1 0 0,0 0 1,0 0-1,-1 0 0,1 1 0,0-1 0,0 0 0,-1 0 1,1 0-1,0 0 0,0 0 0,0 0 0,-1 0 1,1 0-1,0 1 0,0-1 0,0 0 0,0 0 0,-1 0 1,1 0-1,0 1 0,0-1 0,0 0 0,0 0 1,0 0-1,-1 1 0,1-1 0,0 0 0,0 0 0,0 1 1,0-1-1,0 0 0,0 0 0,0 0 0,0 1 1,0-1-1,0 1 0,-1 15-55,6 8 44,1 0 0,1 0 0,0 0-1,2-1 1,15 27 0,3 11 35,-18-39-12,-7-14-1,1 0 0,0 0-1,0 0 1,1-1 0,0 1-1,0-1 1,1 0 0,0 0-1,12 11 1,-16-17-2,1 0-1,0 0 1,0 0-1,0 0 1,0 0-1,0-1 1,0 1-1,0-1 1,0 0 0,0 1-1,0-1 1,0 0-1,0 0 1,0 0-1,0-1 1,0 1-1,0 0 1,0-1 0,0 1-1,0-1 1,0 0-1,0 0 1,-1 0-1,1 0 1,0 0-1,0 0 1,-1 0 0,1 0-1,2-3 1,1 0 5,0-1 0,0 0 0,-1 0 1,1 0-1,-1-1 0,0 1 1,4-10-1,0-3 0,-1-1 1,-1 0-1,0 0 0,-2-1 1,0 0-1,2-25 0,1 8-3,-2 22-38,-5 15 27,0 0 0,0 0-1,0 0 1,0 0 0,0 0 0,0 0 0,0 0-1,0-1 1,0 1 0,0 0 0,0 0-1,0 0 1,0 0 0,0 0 0,0 0 0,0 0-1,0 0 1,0-1 0,0 1 0,0 0-1,0 0 1,0 0 0,0 0 0,0 0-1,0 0 1,1 0 0,-1 0 0,0 0 0,0 0-1,0-1 1,0 1 0,0 0 0,0 0-1,0 0 1,0 0 0,0 0 0,1 0 0,-1 0-1,0 0 1,0 0 0,0 0 0,0 0-1,0 0 1,0 0 0,0 0 0,1 0 0,-1 0-1,0 0 1,0 0 0,0 0 0,0 0-1,0 0 1,0 0 0,0 0 0,0 0 0,1 0-1,-1 1 1,0-1-37,10 16 6,38 70 41,-45-79-3,-1 0 0,1 1 0,-1-1 0,0 0 0,0 9 0,-1-10-2,0-1 1,0 0 0,1 0-1,3 9 1,-3-9 2,0 1-1,1-1 1,0 0 0,0-1-1,0 1 1,1-1 0,0 1 0,4 3-1,-5-6 1,-1 0-1,1 0 1,0-1 0,0 1-1,0-1 1,0 0 0,0 1-1,0-1 1,0-1 0,0 1-1,0 0 1,0-1 0,0 0-1,1 0 1,5 0-1,9-1 14,-1-1 0,1-1 0,0-1 0,28-9-1,-39 10-9,0 1 0,0-1-1,-1 0 1,1-1 0,-1 0-1,0 0 1,0 0 0,0-1-1,-1 1 1,1-1 0,-1-1-1,-1 1 1,1-1 0,6-9 0,-10 13-7,-1 0 0,1 1 1,0-1-1,-1 1 1,1-1-1,-1 0 0,1 0 1,-1 1-1,0-1 1,0 0-1,0 0 0,0 1 1,0-1-1,0 0 1,0 1-1,-1-1 0,1 0 1,0 0-1,-1 1 1,0-1-1,1 0 0,-1 1 1,0-1-1,0 1 1,0-1-1,0 1 0,0 0 1,0-1-1,-2-1 1,0 1-6,1 0 0,-1 0 1,1 0-1,-1 1 1,0-1-1,1 1 1,-1 0-1,0 0 0,0 0 1,0 0-1,0 0 1,0 0-1,0 1 0,0 0 1,-6-1-1,8 1 1,0 0 0,1 0-1,-1 0 1,0 0 0,0 0 0,1 0-1,-1 0 1,0 0 0,0 0 0,1 1 0,-1-1-1,0 0 1,1 0 0,-1 1 0,0-1-1,1 0 1,-1 1 0,0-1 0,1 1-1,-1-1 1,1 1 0,-1-1 0,1 1-1,-1-1 1,1 1 0,-1-1 0,1 1-1,-1 0 1,1-1 0,0 1 0,-1 0-1,1-1 1,0 1 0,0 0 0,-1 0 0,1-1-1,0 1 1,0 0 0,0 0 0,0-1-1,0 1 1,0 0 0,0 0 0,1 2 0,0-1 1,0 1 0,0-1 0,0 0 0,0 1 0,0-1 0,1 0-1,-1 0 1,1 0 0,-1 0 0,1 0 0,2 2 0,10 7 8,-1-2-1,2 1 1,-1-2 0,1 0 0,1 0-1,22 7 1,102 25 31,-126-36-26,1-1 0,0-1 0,0 0-1,1-1 1,-1-1 0,24-2 0,-29 1 3,0-1 1,0-1-1,0 0 1,-1 0-1,1 0 1,-1-2-1,0 1 1,0-1 0,0 0-1,9-8 1,-17 12-14,0 0 0,0 1 0,0-1 0,-1 0 0,1 1 1,0-1-1,-1 0 0,1 0 0,0 0 0,-1 0 0,1 0 1,-1 0-1,0 0 0,1 1 0,-1-1 0,0 0 0,1 0 1,-1-1-1,0 1 0,0 0 0,0 0 0,0 0 0,0 0 1,0-1-1,-1-1 0,0 1 0,0-1 1,0 1-1,0 0 0,0-1 0,0 1 1,0 0-1,-1 0 0,-3-4 1,-2-1-3,0 0 1,0 1-1,-1 0 1,-11-7 0,3 3-3,-1 1 1,0 1 0,-29-10 0,37 15-39,-1 1-1,1 0 1,-1 0 0,1 1-1,-1 0 1,0 1-1,1 0 1,-1 0 0,-10 3-1,18-3-66,-1 0 0,1 1 0,0 0 0,-1 0-1,1-1 1,0 1 0,0 0 0,-3 2-1,5-3 34,0 1-1,-1-1 0,1 1 1,-1-1-1,1 1 1,0-1-1,0 1 0,-1-1 1,1 1-1,0-1 0,0 1 1,0-1-1,-1 1 0,1 0 1,0-1-1,0 1 1,0-1-1,0 1 0,0-1 1,0 1-1,0 0 0,0-1 1,0 1-1,0-1 0,1 1 1,-1-1-1,0 1 1,0-1-1,1 1 0,-1 0 1,0-1-1,0 1 0,1-1 1,-1 0-1,1 1 1,-1-1-1,0 1 0,1-1 1,-1 0-1,1 1 0,-1-1 1,1 0-1,-1 1 0,1-1 1,0 0-1,27 20-1230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7.5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257 452 4881,'6'-12'493,"-2"6"-214,-1 1 0,-1-1-1,1 0 1,-1-1 0,2-8 0,-4 14-207,0 0 0,0 0 0,1 0 0,-2 0 0,1 0 0,0 0 1,0 0-1,0 0 0,0 0 0,0 0 0,-1 0 0,1 0 1,-1 0-1,1 0 0,0 1 0,-1-1 0,0 0 0,1 0 1,-1 0-1,1 0 0,-1 1 0,0-1 0,0 0 0,1 1 1,-1-1-1,0 1 0,0-1 0,0 1 0,0-1 0,0 1 0,0-1 1,1 1-1,-1 0 0,0-1 0,0 1 0,0 0 0,0 0 1,-2 0-1,-14-2 603,0 1-1,0 1 1,0 0 0,1 1 0,-1 1 0,0 1-1,1 0 1,-26 9 0,36-10-639,1 1 0,0-1 0,0 1 0,1 0 0,-1 0 0,1 1 0,-1-1 0,1 1 1,0 0-1,1 0 0,-1 1 0,1-1 0,-1 1 0,1 0 0,1-1 0,-1 2 0,1-1 0,0 0 0,0 0 0,0 0 0,1 1 0,-1-1 0,1 1 0,1 0 0,-1-1 0,1 1 1,0-1-1,1 8 0,-1-11-33,1 0 1,-1 0-1,1 0 1,0 0-1,0 0 1,-1 0-1,1 0 1,0-1-1,1 1 1,-1 0-1,0-1 1,0 1-1,1 0 1,-1-1-1,1 0 1,-1 1-1,1-1 1,0 0-1,2 1 1,0 1 4,0-1 1,1-1 0,-1 1-1,1-1 1,0 0-1,0 0 1,9 1-1,1-2 4,1 0 0,-1-1 0,0-1 0,21-4 0,-24 2-19,0 0 0,-1 0 0,1-1 0,-1-1-1,0 0 1,0-1 0,-1 0 0,1 0 0,-2-1-1,1-1 1,-1 0 0,0 0 0,-1 0 0,0-1 0,-1 0-1,12-20 1,-8 9-2,-1-1 0,0 1-1,-1-1 1,-2-1 0,0 0 0,-2 0-1,0 0 1,1-25 0,-4 28 8,-2 0-1,-2-30 1,1 43-2,0 0 0,0 1 0,0-1 0,-1 1 0,0-1 0,-1 1 0,1-1 0,-1 1 0,0 0 0,-1 0 0,-4-6 0,7 10 8,-1 1 0,1-1 0,0 1 0,-1 0 0,1-1 0,-1 1 0,0 0 0,1 0 0,-1 0 0,-3-2 0,4 3 3,0 0 0,1 0 0,-1 0 0,0 0 1,1 0-1,-1 0 0,0 0 0,1 0 0,-1 0 0,0 0 0,1 0 1,-1 0-1,0 0 0,1 1 0,-1-1 0,1 0 0,-1 1 0,0-1 1,1 0-1,-1 1 0,1-1 0,-1 1 0,-2 2 17,1 0 1,0 0-1,0 0 0,0 0 0,1 1 1,-1-1-1,1 0 0,0 1 1,0 0-1,-1 4 0,-6 30 52,2 0 0,2 0 0,1 1 0,2 0 0,1-1 0,3 1 0,0 0 0,3-1 0,1 0 0,14 41 0,-19-71-123,1 1-1,0-1 1,1 0 0,0 0 0,0 0-1,0-1 1,9 11 0,-9-14-192,0 0-1,0 0 1,1-1 0,-1 1 0,1-1 0,0 0 0,0 0 0,0-1-1,0 1 1,0-1 0,0 0 0,9 1 0,19 4-633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7.3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49 188 704,'-10'-16'123,"4"6"707,0-1-1,0 1 0,1-1 0,1 0 1,-5-17-1,8 25-718,0 1-1,1-1 1,0 0 0,0 1 0,0-1 0,0 1 0,0-1 0,0 1-1,1-1 1,-1 1 0,1-1 0,-1 1 0,1-1 0,0 1-1,0 0 1,0-1 0,1 1 0,-1 0 0,0 0 0,1 0 0,0 0-1,-1 0 1,1 0 0,0 0 0,0 1 0,0-1 0,0 1-1,0-1 1,0 1 0,0 0 0,1 0 0,1-1 0,6-2-29,0 0 0,0 1 0,0 0 0,0 1 0,0 0 0,1 1 1,-1 0-1,0 1 0,1 0 0,-1 0 0,0 1 0,1 1 0,-1 0 0,0 0 1,20 7-1,-25-7-78,1 1 0,0-1-1,-1 1 1,0 0 0,1 0 0,-1 1 0,0-1 0,-1 1 0,1 0 0,-1 1 0,0-1-1,0 1 1,0 0 0,0 0 0,-1 0 0,0 0 0,0 1 0,0-1 0,-1 1 0,0-1 0,0 1-1,0 0 1,-1 0 0,0 0 0,0 0 0,-1 0 0,1 0 0,-1 8 0,-2-5 8,1 0 1,-1 0 0,-1-1 0,1 1-1,-1-1 1,-1 1 0,0-1 0,0 0-1,-1 0 1,1-1 0,-2 1 0,1-1-1,-1 0 1,0-1 0,-11 10-1,-2 0 36,-1 0 0,0-1-1,-1-2 1,-30 15-1,26-15 43,-51 17 0,67-28-28,13-4-3,16-6-4,4 0-62,0 2-1,0 0 1,0 2 0,1 0-1,0 2 1,-1 1-1,1 1 1,29 3-1,-44-1-3,0 0 0,0 0-1,-1 1 1,1 0 0,-1 1-1,1 0 1,-1 0 0,-1 1 0,15 10-1,-20-13 14,0 1 1,0-1-1,0 1 0,0-1 1,-1 1-1,0 0 0,1 0 1,-1 1-1,0-1 0,0 0 0,0 1 1,-1-1-1,1 1 0,-1-1 1,0 1-1,0 0 0,0-1 1,-1 1-1,1 0 0,-1 0 0,0 0 1,0 0-1,0-1 0,-1 1 1,1 0-1,-1 0 0,0-1 1,-1 6-1,-2-1 13,0 0 0,0 0-1,-1-1 1,0 1 0,0-1 0,-1 0 0,1 0 0,-2-1 0,1 0 0,-1 0-1,-12 9 1,-10 3 54,-50 26 0,73-40-60,-14 7 28,-1-1-1,0-1 1,0-1-1,-23 6 1,82-36-1804,0 5 1008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7.9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0 100 3713,'2'-3'191,"-1"-1"0,1 0 0,0 1 0,0-1 0,0 1 0,1 0 0,-1 0 0,1 0 0,0 0 0,0 0 1,0 0-1,0 1 0,0-1 0,0 1 0,6-3 0,5-1 452,0-1 0,26-6 1,-27 9-262,6-1 19,-1 1 0,1 0 0,35-1 0,61 5 942,-89 1-857,-14-1-199,35 3 830,-45-2-1037,0-1 1,0 1 0,0-1 0,0 1 0,0 0-1,0 0 1,0-1 0,0 1 0,-1 1 0,1-1-1,0 0 1,0 0 0,-1 1 0,1-1 0,-1 1 0,1-1-1,-1 1 1,2 2 0,-3-2-22,1 0 0,-1 0 0,0 0 0,0 0 0,0 0 0,0 0 0,0 0-1,0-1 1,-1 1 0,1 0 0,0 0 0,-1 0 0,0 0 0,1 0 0,-1 0 0,0-1 0,0 1 0,0 0 0,0-1 0,0 1 0,0-1-1,-1 1 1,-1 1 0,-8 15 229,-4 16-158,1 1 1,1 1 0,3 0-1,1 1 1,1-1 0,2 2 0,2-1-1,0 61 1,4-90-450,1-1 0,-1 1 0,2 0 0,-1 0 1,1-1-1,0 1 0,0 0 0,6 9 0,-2-3-636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8.3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56 588 5041,'-38'-27'2425,"24"16"-489,11 1 1577,18 10-2241,8-2-832,16 6-240,22 1-144,1 0-24,18 4-400,-4-6-312,-10-8 408</inkml:trace>
  <inkml:trace contextRef="#ctx0" brushRef="#br0" timeOffset="1">670 6 2593,'26'-6'1592,"15"10"376,11 11 1,-5 1 287,-2 5-215,-2 15-473,-8 4-216,-6 27-424,0 16-215,-20 12-417,-9 6-104,-33-15-224,-10-3-296,-24-9-873,-8-3 777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8.8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322 15 3457,'-2'-1'264,"-1"-1"1,1 0 0,-1 1 0,0-1-1,1 1 1,-1 0 0,0 0-1,0 0 1,0 0 0,0 0 0,0 1-1,1-1 1,-1 1 0,0 0-1,0 0 1,0 0 0,0 0 0,0 1-1,0-1 1,0 1 0,0 0-1,0-1 1,-5 4 0,2-2 69,0 1 1,-1 1 0,2-1-1,-1 1 1,0 0 0,1 1-1,0-1 1,0 1 0,-7 7-1,1 4-34,1 0 0,0 0 0,1 0-1,1 1 1,-12 35 0,-19 94 359,-36 276-87,73-409-562,1 0 0,1 1 0,-1-1 0,2 0-1,0 0 1,3 14 0,-2-20-64,0 0 0,0 0 0,1 0 0,0 0 0,0 0 0,1-1-1,-1 1 1,2-1 0,-1 0 0,1 0 0,9 9 0,1-3-680,-1 0 1,2-2-1,23 14 1,-27-17 242,45 28-728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9.4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195 1 5457,'-121'17'1914,"116"-16"-1658,0-1 1,0 1 0,0-1-1,-1 0 1,1-1-1,0 1 1,0-1-1,0 0 1,-1 0 0,1-1-1,0 0 1,-6-3-1,31 2 2030,252 4-113,-100 2-1833,-132-3-321,253 3-376,-283-3 131,-8 0 91,0 0 0,0-1 1,0 1-1,0 0 1,0 0-1,0 0 1,0 1-1,0-1 0,0 0 1,0 1-1,0-1 1,0 1-1,0 0 1,-1 0-1,1 0 0,0 0 1,0 0-1,-1 0 1,1 0-1,1 2 1,-2 6-1067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2:59.8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1 4089,'-39'7'1816,"21"3"-583,13-3 7,16-4 144,13-4-168,29-3-439,18 3-241,19-10-248,11 9-80,-6-3-96,-2 4-32,-15 1-48,-18 1-168,-15 1-608,-8-2-793,-18 9 929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00.2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9 1816,'-38'14'1673,"24"-4"567,12 1-55,20-8-529,11-3-304,28-2-559,12-1-225,21-6-280,12 4-96,-5-4-112,-2-3 8,-8 9-624,-13-1-1609,0 8 1481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01.5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1 437 4793,'1'-1'211,"0"0"1,0-1-1,0 1 0,0-1 1,0 1-1,0-1 0,0 1 1,-1-1-1,1 1 0,0-4 0,0 1-145,1 0-1,-1 0 1,1 0-1,0 0 0,0 1 1,0-1-1,4-4 0,-2 4 24,54-83 1584,-32 49-323,-19 29-1153,0 0 0,-1-1 1,0 1-1,-1-1 0,0 0 0,0-1 0,-1 1 0,0-1 0,-1 0 0,2-16 0,-4 17-10,-2 0 0,1 0 0,-1 0 1,-3-12-1,-1-13 736,-2 21-344,3 13 903,9 14-1371,-3-7-93,0-1 0,0 0 0,0 0 0,1 1-1,4 5 1,16 21 10,-9-13 2,25 43 0,-21-26 4,-9-17 36,20 30 0,-29-48-62,1 0 1,-1 0-1,1 0 0,0 0 1,-1 0-1,1 0 1,0-1-1,0 1 0,-1 0 1,1-1-1,0 1 1,0 0-1,0-1 1,0 1-1,0-1 0,0 1 1,0-1-1,0 0 1,0 1-1,0-1 0,1 0 1,-1 0-1,0 0 1,0 0-1,0 0 1,0 0-1,0 0 0,0 0 1,0 0-1,1 0 1,-1-1-1,0 1 0,0 0 1,0-1-1,0 1 1,0-1-1,0 1 1,0-1-1,0 0 0,-1 1 1,3-2-1,2-4 27,1 1-1,-1-1 0,0 0 0,8-12 1,-8 10-39,3-5 7,0 0-1,-1 0 1,0-1-1,-1 0 1,-1 0-1,0 0 1,-1-1-1,-1 0 1,0 0-1,-1 0 1,-1 0-1,0 0 1,-1 0-1,-2-25 0,4 51-36,1 0 0,1-1 0,0 1 0,0-1 0,1 0 0,8 13 0,-5-8 14,63 107 56,-27-51-10,-44-69-23,2 0 0,-1 0 0,0 0 0,0-1 0,1 1 0,-1 0 0,0-1 0,1 1 0,0-1 0,-1 1 0,1-1 0,0 0 0,0 0 0,0 1 0,0-1 0,0-1 0,0 1-1,0 0 1,0 0 0,0-1 0,0 1 0,0-1 0,1 0 0,2 0 0,-2 0 1,1-1 0,-1 0-1,0 1 1,0-2 0,0 1 0,0 0-1,0-1 1,0 1 0,0-1 0,0 0-1,-1 0 1,1 0 0,-1 0 0,1 0-1,-1-1 1,3-3 0,19-20-4,-16 19 0,-1-1 0,0 0 1,8-14-1,1 4 5,-13 15-4,-1 1 1,1-1-1,-1 0 1,1 0-1,-1-1 0,3-5 1,-2 2-1,-1 0 0,0 0 0,0 0 0,-1 0 0,0 0 0,0-14-1,-1 20-1,-1 0-1,1 0 1,-1 0-1,1 0 0,-1 1 1,1-1-1,-1 0 0,0 0 1,1 1-1,-1-1 0,0 1 1,1-1-1,-1 0 1,0 1-1,0-1 0,0 1 1,0 0-1,1-1 0,-1 1 1,0 0-1,0-1 0,-1 1 1,2 0 2,-1 0 1,1 0-1,0-1 1,-1 1 0,1 0-1,0 0 1,-1 0-1,1 0 1,0 0-1,-1 0 1,1 0-1,0 0 1,-1 0 0,1 0-1,0 0 1,-1 0-1,1 0 1,0 0-1,-1 0 1,1 0-1,0 1 1,-1-1 0,1 0-1,0 0 1,-1 0-1,1 0 1,0 1-1,0-1 1,-1 0-1,1 0 1,0 1 0,0-1-1,0 0 1,-1 0-1,1 1 1,0-1-1,0 0 1,0 1 0,0-1-1,-1 0 1,1 0-1,0 1 1,0-1-1,0 0 1,0 1-1,0-1 1,0 0 0,0 1-1,0-1 1,0 1-1,0-1 1,0 0-1,0 1 1,0-1-1,16 28 174,2 2-17,-8-5-103,1 0 0,1 0 1,1-1-1,1-1 0,19 26 1,-32-49-70,-1 1 1,1 0-1,0-1 1,-1 1-1,1 0 1,-1-1-1,1 1 0,0-1 1,0 1-1,-1-1 1,1 0-1,0 1 1,0-1-1,-1 0 1,1 1-1,0-1 1,0 0-1,0 0 1,0 0-1,-1 0 1,1 0-1,0 0 1,0 0-1,0 0 1,0 0-1,0 0 1,20-12-1762,-16 9 1333,14-10-336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01.8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93 7834,'28'-46'2786,"-26"40"-1828,-5 7-394,-5 11 25,7-8-427,0 1 1,0 0 0,0-1-1,1 1 1,0 0 0,0-1-1,0 1 1,0 0 0,0-1-1,1 1 1,0 0 0,0-1-1,1 1 1,-1-1 0,1 0-1,0 1 1,3 5 0,-1-5-61,0 1 1,1-1 0,-1 0-1,1-1 1,0 1 0,1-1-1,-1 0 1,1 0 0,-1-1-1,1 1 1,7 2 0,1 0-54,0-1 0,1-1 1,0 0-1,0-1 1,0 0-1,0-1 1,0-1-1,0 0 1,1-2-1,15-1 0,-16 0-22,1-2 0,-1 1-1,-1-2 1,1 0 0,-1-1-1,0 0 1,0-1 0,0-1-1,12-9 1,-24 15-19,1 0 1,-1 1-1,0-1 0,0 0 1,0 0-1,-1 0 0,1 0 0,0-1 1,-1 1-1,0 0 0,1-1 1,-1 1-1,0-1 0,0 1 1,0-1-1,0-3 0,-1 4-3,0 0-1,0 0 1,0-1-1,0 1 1,-1 0-1,1 0 1,-1-1-1,1 1 1,-1 0 0,0 0-1,0 0 1,0 0-1,0 0 1,0 0-1,-3-3 1,0 0-8,-1 0 0,0 0 1,0 1-1,-1-1 0,0 1 1,1 0-1,-1 1 0,0-1 1,-1 1-1,1 1 0,-9-3 0,-12-4-299,0 3-1,-1 0 0,1 1 1,-54-1-1,79 6 174,1 0 1,-1 0 0,1 0-1,-1 0 1,1 0-1,-1 0 1,1 0 0,0 0-1,-1 1 1,1-1-1,-1 1 1,1-1 0,-2 2-1,3-1 73,-1-1 0,1 1 0,0 0 0,0 0 0,0 0 0,1 0 0,-1 0 0,0 0 0,0 0 0,0 0 0,1 0 0,-1-1 0,0 1 0,1 0 0,-1 0 0,1 0 0,0 1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02.1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258 51 7698,'0'-3'235,"0"-1"0,-1 1 1,1 0-1,-1-1 0,0 1 1,0 0-1,0-1 1,0 1-1,0 0 0,-4-5 1,4 7-150,-1 0 1,0 0-1,1 0 0,-1 0 1,0 0-1,1 0 1,-1 1-1,0-1 0,0 1 1,0-1-1,1 1 1,-1 0-1,0 0 0,0 0 1,0 0-1,0 0 1,0 0-1,0 0 0,1 0 1,-5 2-1,-11 0 614,-1 2 0,1 0 0,0 1 0,-28 11 0,39-13-590,0 0-1,0 0 1,0 1-1,0 0 1,1 0 0,-1 1-1,1-1 1,0 1-1,0 0 1,1 0-1,-1 1 1,1-1 0,0 1-1,1 0 1,-4 6-1,6-8-99,0 0-1,-1 0 1,1 0-1,1 0 1,-1 0 0,0 0-1,1 1 1,0-1-1,0 0 1,0 0-1,1 0 1,-1 0-1,1 0 1,0 0-1,0 0 1,0 0-1,1 0 1,0 0-1,-1 0 1,1-1-1,0 1 1,1-1-1,-1 1 1,1-1 0,4 4-1,-3-2-32,1-1 0,0 0 0,0 0 1,0 0-1,0 0 0,1-1 0,0 0 0,-1-1 0,1 1 0,0-1 0,0 0 0,1 0 1,-1-1-1,0 0 0,0 0 0,9 0 0,7-2-886,0-2 1,0 0-1,0-2 1,0 0-1,-1-1 1,0-2-1,37-17 1,-9 0-843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02.5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 32 1584,'-30'-23'1549,"29"22"-1276,-1 0-1,1 0 0,-1 0 0,1 0 0,-1 0 0,1 1 0,-1-1 0,0 1 0,0-1 0,1 1 0,-1 0 0,0-1 0,0 1 0,1 0 0,-1 0 0,0 0 0,0 1 0,-3 0 0,4 0-64,1 0 1,-1 0-1,0 0 0,1 0 1,-1 1-1,1-1 1,0 0-1,-1 0 0,1 1 1,0-1-1,0 0 1,0 1-1,0-1 0,0 0 1,0 1-1,0-1 1,0 0-1,1 1 1,-1-1-1,1 2 0,0 2 209,15 114 2786,-5-48-2001,3 102-1,-14-164-1176,-1 5-6,1-1 0,1 1 0,0 0 0,1-1 0,0 1 0,1-1-1,5 15 1,-8-27-102,0-1-1,1 1 1,-1-1-1,0 1 1,0 0 0,1-1-1,-1 1 1,1-1-1,-1 1 1,1-1-1,-1 1 1,1-1-1,-1 1 1,1-1-1,-1 1 1,1-1-1,-1 0 1,1 1-1,0-1 1,-1 0-1,1 1 1,0-1-1,-1 0 1,1 0-1,0 0 1,1 0 0,12 6-826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7.7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 7762,'46'9'2632,"-68"-8"-2488,4 11-136,8-1 0,8-1-56,4 1-776,15-11 600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03.3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58 107 4721,'-24'-23'1386,"-9"-11"877,33 34-2197,0-1-1,0 1 1,0-1 0,0 1 0,0-1 0,-1 1-1,1-1 1,0 1 0,0-1 0,0 0 0,0 1 0,1-1-1,-1 1 1,0-1 0,0 1 0,0-1 0,0 1-1,0-1 1,1 1 0,-1-1 0,0 1 0,1-1-1,-1 1 1,0 0 0,1-1 0,-1 1 0,0-1 0,1 1-1,-1 0 1,1-1 0,-1 1 0,0 0 0,1-1-1,-1 1 1,1 0 0,0-1 0,19-8 464,-19 9-473,16-6 126,0 1 0,1 1 0,0 1 0,0 0 0,26 1 0,93 6 460,-118-3-559,11 1 50,12 0 392,0 1 1,65 15 0,-105-18-448,0 1-1,0-1 1,0 1 0,0 0-1,0 0 1,-1 0-1,1 0 1,0 0-1,0 0 1,-1 0 0,1 0-1,0 1 1,-1-1-1,1 1 1,-1-1 0,0 1-1,1-1 1,0 4-1,-1-3-5,0 0 0,-1 0 0,1 1 0,-1-1 0,0 0-1,0 0 1,0 1 0,0-1 0,0 0 0,0 0 0,-1 1 0,1-1-1,-1 0 1,1 0 0,-1 0 0,0 0 0,-1 3 0,-10 19 403,-1-1 0,-29 39 0,-11 19 20,48-71-450,-1 1-1,1 1 1,1-1 0,0 1-1,-4 23 1,4 2 26,3 66 0,1-94-136,1 1 0,0 0 0,3 9 0,5 3-1383,-8-21 1206,-1-1 0,1 1-1,0 0 1,-1-1 0,1 1 0,0 0-1,-1-1 1,1 1 0,0-1-1,0 1 1,0-1 0,0 0 0,-1 1-1,1-1 1,0 0 0,0 1-1,0-1 1,0 0 0,1 0 0,6-1-1434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03.6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61 8210,'-2'-14'2992,"14"9"-2103,9-2-265,5-4 168,7 1 96,15 5-176,-1-4-184,15 11-304,0 0-96,0 1-40,-5 4-200,-1 0 96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04.6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287 157 3921,'-40'-128'1232,"22"99"1719,11 30-184,-6 0-1263,10 0-1436,1 0 1,0 1 0,-1-1 0,1 0-1,0 1 1,-1-1 0,1 1 0,0 0-1,0-1 1,-2 4 0,-15 18 213,2 1-1,1 0 1,1 1 0,0 1 0,2 0-1,-10 31 1,8-13-154,2 1 1,2 0-1,2 1 0,2 0 0,-2 82 1,9-111-125,1 0 1,0 0-1,1-1 1,1 1-1,1-1 1,0 0-1,1 0 1,0 0-1,15 26 1,-13-29-107,1 0-1,1-1 1,0 0-1,1-1 1,0 0-1,1 0 1,0-1-1,0-1 1,1 0-1,0 0 1,15 7-1,-2-3-123,27 8 0,-52-21 225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05.2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99 5777,'7'-99'1937,"21"104"-1473,12 11 152,1 3 376,1 4 272,3 16-7,-2 10-73,-8 16-176,-9 5-200,-21 4-360,-16 0-128,-11 4-176,-11 0-40,-10-9-232,1-3-328,-8-4 288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12.4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110 182 1296,'-63'-112'1118,"40"73"836,21 35-1307,-1 1-1,2 0 0,-1-1 1,0 0-1,1 1 0,-2-6 675,2 12-1062,0-1 0,0 1 0,1 0 0,-1 0 0,1 0 0,-1 0 0,1 0 0,0 5 0,0 9 0,0-14-247,-4 46 489,4-1-1,10 98 1,3-80-183,21 127 546,-31-159-676,9 128 635,-11-127-509,-2 1 0,-7 53 0,8-89-301,0 0-1,0 1 0,0-1 0,0 0 1,0 1-1,0-1 0,0 0 0,0 1 1,0-1-1,0 0 0,0 1 0,0-1 1,0 0-1,-1 1 0,1-1 0,0 0 1,0 0-1,0 1 0,0-1 0,-1 0 1,1 1-1,0-1 0,0 0 0,0 0 1,-1 0-1,1 1 0,0-1 0,-1 0 1,1 0-1,0 0 0,0 0 0,-1 1 1,-2-16 666,3-2-736,2-43 84,-2 54-163,1 1-1,0 0 0,1 0 0,-1 0 0,1 0 0,0 0 0,0 0 0,1 0 0,3-6 1,12-4-1155,6 1 525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31.3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701 272 6041,'-5'-13'803,"-3"-5"-102,0 0 0,2 0-1,0 0 1,1-1 0,1 0-1,-3-32 1,7 45-541,0-3 131,0 0-1,-1 0 0,-3-16 0,3 23-261,1 0 0,-1 0-1,0 0 1,0 0-1,0 0 1,1 0 0,-2 0-1,1 0 1,0 1-1,0-1 1,-1 0 0,1 1-1,-1-1 1,1 1-1,-1 0 1,1-1 0,-1 1-1,0 0 1,0 0-1,0 0 1,0 0 0,-2 0-1,-2 0-13,1 0-1,-1 0 1,0 1 0,0 0-1,1 0 1,-1 0-1,0 1 1,1 0-1,-1 0 1,1 0-1,-1 1 1,-9 4 0,-1 1-15,-1 1 0,-24 17 0,-132 96-55,45-30 134,111-79-42,0 1 1,0 1 0,1 0 0,-18 21 0,29-28-22,0-1 0,0 1 1,0 0-1,1 0 0,0 0 1,1 1-1,-1-1 0,1 1 0,1 0 1,0 0-1,0 0 0,0 0 1,1 0-1,0 12 0,2-7 10,1-1 0,0 1 1,1-1-1,0 1 0,1-1 0,1 0 0,0 0 0,0-1 0,1 1 1,1-1-1,15 19 0,7 7 116,62 59 0,107 89 160,-191-179-291,3 2 14,0 1 0,-1-1 0,0 1 0,0 1 0,-1 0 0,0 0 0,-1 0 0,11 22 0,-17-30-16,-1-1-1,1 0 0,-1 1 0,1-1 1,-1 1-1,1-1 0,-1 1 0,0-1 1,0 1-1,0-1 0,0 1 0,0-1 0,0 1 1,0 0-1,-1-1 0,1 1 0,0-1 1,-1 0-1,1 1 0,-1-1 0,0 1 1,1-1-1,-1 0 0,0 1 0,0-1 1,0 0-1,0 0 0,0 0 0,0 0 1,0 0-1,0 0 0,-1 0 0,1 0 1,0 0-1,0 0 0,-1-1 0,1 1 1,-2 0-1,-5 2 40,0 0 1,0-1-1,0-1 0,0 1 1,0-1-1,-10 0 0,-40-2 135,-1-2 0,2-3-1,-59-13 1,12 1-136,99 17-1004,10-1 63,15-2-624,-11 2 917,36-6-800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31.8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92 229 6513,'72'64'2384,"-58"-50"1234,-11-21-1006,103-61-1542,-94 60-1008,0 0 0,0-1 0,-1 0 0,16-17 0,-23 21-47,0 0 0,-1 0 0,1 0 0,-1 0 1,0 0-1,0-1 0,-1 1 0,0-1 0,0 0 1,0 0-1,1-10 0,-2 11-11,0-2 15,0 0-1,0-1 0,-1 1 1,0-1-1,0 1 0,-2-8 1,2 13-13,-1 0 0,0 1 0,1-1 0,-1 0 0,0 1 1,0-1-1,0 1 0,0-1 0,0 1 0,0-1 0,0 1 0,0 0 1,-1-1-1,1 1 0,0 0 0,-1 0 0,1 0 0,-1 0 1,0 0-1,1 1 0,-1-1 0,0 0 0,1 1 0,-1-1 0,0 1 1,0-1-1,1 1 0,-1 0 0,-3 0 0,-4 0 34,0 1-1,0 0 0,-1 1 1,1 0-1,0 0 0,0 1 1,1 0-1,-1 1 1,1-1-1,-10 7 0,-23 8 239,36-15-233,-18 5 239,0 1-1,0 2 0,-35 21 1,52-28-256,1 1 1,-1-1-1,0 1 1,1 0 0,0 0-1,0 1 1,1 0 0,0 0-1,0 0 1,0 0-1,0 1 1,1-1 0,0 1-1,1 0 1,-1 0 0,1 0-1,-1 9 1,2-11-31,1-1 1,0 1-1,0 0 0,0 0 1,0 0-1,1-1 0,0 1 1,0 0-1,0-1 0,1 1 1,-1 0-1,1-1 0,3 5 1,-1-2 3,0 0 1,1-1-1,0 0 1,0 0-1,0-1 0,1 1 1,10 7-1,-4-4-98,1-1-1,1-1 0,-1 0 1,1 0-1,0-1 0,1-1 1,0-1-1,15 3 0,-6-3-595,0-1 1,0-1-1,27-2 0,23-6-195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32.3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387 71 8082,'-2'-5'663,"-1"-1"0,1 1 1,-1 0-1,-1 0 0,1 0 1,-1 1-1,1-1 0,-1 1 1,-7-6-1,8 8-514,1 0 0,-1 1 0,0-1 0,0 0 1,0 1-1,0 0 0,-1 0 0,1 0 0,0 0 0,0 0 0,-1 0 0,1 1 0,0 0 0,-1 0 0,1 0 0,0 0 1,-1 0-1,-3 1 0,-7 3-7,0 0 1,1 0-1,-1 2 0,1 0 1,1 0-1,-1 1 1,-13 10-1,-80 68 168,91-73-296,10-7-11,-1 1 0,1-1 1,-1 1-1,-5 9 0,10-13-3,0 0 0,0 0 0,-1 0 0,1-1 0,1 1 0,-1 0 0,0 0 0,0 0 1,1 1-1,-1-1 0,1 0 0,0 0 0,-1 0 0,1 0 0,0 0 0,0 1 0,0-1 0,1 0 0,-1 0 0,1 3 0,1-4 0,-1 0 0,0 0 0,1 0 0,-1 0 0,1 0 0,0 0 0,-1-1 0,1 1 0,-1 0 0,1-1 0,0 0 0,0 1 1,-1-1-1,1 0 0,0 0 0,-1 0 0,1 0 0,0 0 0,0 0 0,3-1 0,4 0 2,3 2 4,42-2 15,-51 0-19,1 1 0,-1-1 0,1 0 0,-1 0-1,1 0 1,-1-1 0,0 1 0,0-1 0,1 1 0,-1-1 0,0 0 0,3-4 0,29-24 17,-25 23-11,-1-1 1,0 0 0,-1 0-1,0-1 1,0 0-1,-1 0 1,0-1-1,8-15 1,18-58 107,-33 82-113,0 1 1,0 0-1,0 0 0,0-1 1,0 1-1,0 0 1,0 0-1,0 0 1,1-1-1,-1 1 0,0 0 1,0 0-1,0 0 1,0-1-1,0 1 1,0 0-1,0 0 0,0 0 1,1-1-1,-1 1 1,0 0-1,0 0 1,0 0-1,0 0 0,1 0 1,-1-1-1,0 1 1,0 0-1,0 0 1,1 0-1,-1 0 0,0 0 1,0 0-1,0 0 1,1 0-1,-1 0 1,0 0-1,0 0 0,1 0 1,4 8 129,2 20 110,-3 23 231,-5-42-396,1-1-1,0 1 1,1-1 0,0 0 0,1 1-1,-1-1 1,1 0 0,5 10 0,-5-13-59,1 0 0,-1 0 0,1 0 0,1-1 0,-1 1 0,0-1 1,1 0-1,0 0 0,0 0 0,0-1 0,1 1 0,-1-1 0,11 5 0,-9-5-472,0-1 0,0 0-1,1 0 1,-1-1-1,1 0 1,-1 0 0,9 0-1,14-2-1013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39.9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57 2825,'-10'-12'1310,"8"9"-775,-1 0-1,1 0 1,0-1 0,0 1-1,0 0 1,-3-7 0,5 9-469,1 1 0,-1-1 0,0 1 0,1 0-1,-1-1 1,1 1 0,-1-1 0,1 1 0,-1 0 0,1-1 0,-1 1 0,1 0 0,-1 0 0,1-1 0,-1 1 0,1 0 0,-1 0 0,1 0 0,-1 0 0,1-1 0,0 1 0,-1 0 0,1 0 0,-1 0 0,1 0 0,0 1 0,27-3 495,-21 2-329,46-3 483,136-2 899,-172 6-1519,1 0-1,-1 1 0,0 1 0,0 1 0,20 7 1,-32-10-84,0 1 0,-1 0 1,1 0-1,-1 1 0,1-1 1,-1 1-1,0 0 0,0 0 1,0 1-1,0-1 0,0 1 1,-1 0-1,0 0 0,0 0 1,0 0-1,0 1 0,-1-1 1,1 1-1,-1-1 1,0 1-1,2 8 0,-2-3 12,-1 1-1,0 0 1,0-1 0,-1 1-1,0 0 1,-1-1-1,0 1 1,-6 20-1,5-23 2,-1 0 0,0 0 0,0 0 0,-1 0 0,0 0 0,0-1 0,-1 0 0,0 0 0,0 0 0,-1 0 0,-10 9 0,3-6 19,0-1-1,0 0 1,-1-1 0,-25 10-1,-64 19 154,68-25-121,21-7-15,0-1 1,-24 3-1,35-6-41,-1-1 0,0 1 0,1-1-1,-1 0 1,0 0 0,0-1 0,1 1 0,-1-1 0,0 0 0,1 0 0,-1 0-1,1 0 1,-1-1 0,1 1 0,-4-3 0,6 3-14,0 1-1,0-1 1,1 0 0,-1 1-1,1-1 1,-1 0 0,0 1 0,1-1-1,-1 0 1,1 1 0,-1-1-1,1 0 1,0 0 0,-1 0-1,1 1 1,0-1 0,0 0 0,-1 0-1,1 0 1,0 0 0,0 0-1,0 1 1,0-3 0,1 1-5,-1 0 0,1 0 1,-1 1-1,1-1 1,0 0-1,0 1 0,0-1 1,0 0-1,0 1 0,3-4 1,0 1-15,1 0 1,-1 0-1,1 0 1,0 0-1,0 1 1,10-5 0,-2 3-3,1 2 1,-1 0-1,1 0 1,0 2-1,0-1 1,0 2-1,26 2 1,-12-2 3,12 0-3,90 5 9,-118-4 12,1 1 0,-1 0 1,0 1-1,1 0 0,-1 1 0,-1 0 1,21 11-1,-30-14-3,0 0-1,0-1 1,-1 1 0,1 0 0,-1 0-1,1 1 1,-1-1 0,1 0 0,-1 0 0,0 1-1,0-1 1,0 1 0,1-1 0,-1 1-1,-1-1 1,1 1 0,0 0 0,0-1-1,0 1 1,-1 0 0,1 0 0,-1-1-1,0 1 1,1 0 0,-1 0 0,0 0-1,0 0 1,0-1 0,0 1 0,-1 0 0,1 0-1,0 0 1,-1 0 0,1-1 0,-1 1-1,0 0 1,1 0 0,-1-1 0,0 1-1,0-1 1,0 1 0,-2 2 0,-5 4 24,0 1 0,0-1 0,0-1 0,-1 1 0,-15 9 0,8-7 5,0-1 0,0-1 0,-1 0 0,-31 9 0,-74 12 105,9-2 86,100-22-177,9-4-23,0 0 0,0 1 0,0-1 1,0-1-1,0 1 0,0 0 0,-4-1 0,8 0-21,0 0 0,0 0 1,0 0-1,0-1 0,1 1 0,-1 0 0,0 0 0,0 0 1,0 0-1,0-1 0,0 1 0,1 0 0,-1 0 0,0 0 1,0 0-1,0-1 0,0 1 0,0 0 0,0 0 0,0 0 1,0-1-1,0 1 0,0 0 0,0 0 0,0 0 1,0-1-1,0 1 0,0 0 0,0 0 0,0-1 0,0 1 1,0 0-1,0 0 0,0 0 0,0-1 0,0 1 0,0 0 1,0 0-1,-1 0 0,1 0 0,0-1 0,0 1 0,0 0 1,0 0-1,0 0 0,-1 0 0,1 0 0,0-1 0,0 1 1,0 0-1,-1 0 0,1 0 0,0 0 0,0 0 0,0 0 1,-1 0-1,1 0 0,0 0 0,0 0 0,0 0 1,-1 0-1,1 0 0,0 0 0,0 0 0,-1 0 0,19-11-98,70-11-1166,-23 9 790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40.5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49 149 3833,'-1'-3'463,"-1"1"0,1 0 0,0 1 0,-1-1 1,1 0-1,-1 0 0,1 0 0,-1 1 0,0-1 0,0 1 1,1 0-1,-4-2 0,3 1-368,-1 1 0,1-1-1,0 0 1,0 1 0,0-1 0,0 0 0,0-1 0,0 1-1,-1-2 1,3 3 39,-1 0-1,1 0 0,-1 1 0,1-1 1,0 0-1,0 0 0,-1 0 0,1 0 1,0 1-1,0-1 0,0 0 0,0 0 1,0 0-1,0 0 0,0 0 1,0 0-1,0 1 0,0-1 0,1 0 1,-1 0-1,0 0 0,1 1 0,-1-1 1,0 0-1,1 0 0,-1 1 0,1-1 1,-1 0-1,1 0 0,0 1 0,-1-1 1,2 0-1,3-3 18,0 2 0,0-1 0,0 0 1,9-2-1,5-3 262,-7 2-297,0 1 1,0 0-1,0 1 0,1 1 1,-1 0-1,1 0 0,23-1 1,15 7 167,-51-3-252,0 0 0,-1 0 0,1-1 0,-1 1 0,1 0 0,0-1 0,-1 1 0,1-1 0,0 1 0,-1 0 0,1-1 0,0 1 0,0-1 0,0 1 1,-1-1-1,1 1 0,0-1 0,0 1 0,0-1 0,0 1 0,0-1 0,0 1 0,0-1 0,0 0 0,-3-9-1262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8.0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1 122 6049,'93'-87'1785,"-89"83"-1690,1 0 0,-1 1 1,1-1-1,0 1 1,0 0-1,0 0 0,0 1 1,11-4-1,-12 5-43,0 0-1,0 1 1,0 0 0,0 0 0,0 0-1,0 0 1,7 2 0,4 0 137,187 29 1332,-156-22-1372,-39-8-133,0 0 78,0 1 0,0-1 0,13 6-1,-18-7-57,-1 1-1,0 0 0,1-1 1,-1 1-1,0 0 0,0 0 1,0-1-1,0 1 0,0 0 0,0 0 1,0 0-1,0 0 0,0 1 1,0-1-1,-1 0 0,1 0 1,0 0-1,-1 1 0,1-1 1,-1 0-1,1 1 0,-1-1 1,0 0-1,0 1 0,1 2 1,-1 83 1079,-5 192 829,4-260-1859,-5 136 351,6-126-277,1 0 0,2-1 0,8 37 1,-11-64-185,0-1 1,0 1-1,0 0 1,0 0 0,1-1-1,-1 1 1,0 0 0,0 0-1,0-1 1,1 1-1,-1 0 1,0-1 0,1 1-1,-1 0 1,1-1 0,-1 1-1,1-1 1,-1 1-1,1 0 1,-1-1 0,1 1-1,0 0 1,0-2-78,0 0 0,-1 1 0,1-1 0,-1 0 1,1 1-1,-1-1 0,1 0 0,-1 0 0,1 1 0,-1-1 0,0 0 0,1 0 1,-1 0-1,0 0 0,0 0 0,1-1 0,4-24-878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41.0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14 115 2473,'-2'-3'401,"1"0"0,-1 0 0,1 0 0,-1 0 0,1 0 1,0 0-1,0 0 0,0 0 0,0-5 0,1 6-225,-1 0 0,1 1-1,0-1 1,0 1 0,0-1-1,0 0 1,0 1 0,1-1 0,-1 0-1,0 1 1,1-1 0,-1 1-1,1-1 1,-1 1 0,1-1 0,0 1-1,0-1 1,0 1 0,0 0-1,1-2 1,1 0 7,0 0 0,1 1 0,-1 0-1,1-1 1,-1 1 0,1 1 0,0-1 0,0 0-1,0 1 1,0 0 0,0 0 0,0 0 0,0 0-1,6 1 1,106-12 1134,124 4 0,-53 13-982,-181-5-394,1 1-1,-1-1 1,0 1 0,0 1 0,6 1 0,-12-2-37,0-1 0,0 0 0,0 1 0,0-1 0,0 1 0,0-1 0,0 0 0,0 1 0,0-1 0,0 0 0,0 1 0,0-1 0,-1 0 0,1 1 0,0-1 0,0 0 0,0 1 0,0-1 0,-1 0 0,1 1 0,0-1 0,0 0 0,-1 0 0,1 1 0,0-1 0,0 0 0,-1 0 0,1 0 0,0 1 0,-1-1 0,1 0 0,-18 8-3041,-17-4 1370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41.4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186 7 2128,'-20'-2'978,"9"0"234,0 1 0,0 0 0,-1 1 0,-17 1 0,28-1-1115,0 1-1,0-1 1,0 1 0,1-1 0,-1 1-1,0-1 1,0 1 0,0 0 0,1-1-1,-1 1 1,0 0 0,1 0 0,-1-1-1,0 1 1,1 0 0,-1 0 0,1 0-1,0 0 1,-1 0 0,1 0 0,0 0-1,-1 1 1,-3 27 788,5 21-162,1-26-425,-2 0 0,0 1 0,-2-1 0,-9 44-1,5-47-25,1 1-1,-4 32 0,9-51-239,0 1 1,-1-1-1,0 0 0,1 0 1,-1 0-1,-1 0 0,1-1 1,0 1-1,-1 0 0,1 0 1,-1-1-1,0 1 1,0-1-1,0 1 0,0-1 1,0 0-1,0 0 0,-1 0 1,1 0-1,-1 0 0,0-1 1,-5 3-1,44-22 490,0 8-496,1 1 0,0 2 0,0 2 0,0 1 0,0 2 0,1 2 0,46 5 0,-69-4 6,-1 1 0,1 1 0,-1 0 1,23 8-1,-33-9-25,-1-1 1,1 0 0,-1 1-1,1 0 1,-1-1-1,0 1 1,0 1 0,0-1-1,0 0 1,0 1-1,0 0 1,-1-1 0,1 1-1,-1 0 1,0 0-1,0 1 1,0-1 0,0 0-1,0 1 1,-1-1-1,0 1 1,2 7 0,-2-8 2,-1 1 1,-1 0 0,1-1-1,0 1 1,-1 0-1,0-1 1,0 1 0,0-1-1,0 1 1,-1-1-1,1 0 1,-1 1 0,0-1-1,0 0 1,0 0-1,0 0 1,-1 0 0,1-1-1,-1 1 1,1-1 0,-1 1-1,0-1 1,-6 4-1,-5 2 47,-1 0-1,0 0 0,-28 9 1,24-10-2,-1-1 1,-1 0-1,1-1 0,-35 3 1,46-8-26,0 0 1,0 0-1,0 0 1,0-1-1,0-1 1,0 0-1,0 0 1,0 0-1,1-1 1,-1 0-1,1-1 1,0 0-1,-9-6 1,16 10-53,0-1 0,1 1 1,-1 0-1,0-1 0,1 1 1,-1-1-1,1 1 0,-1-1 0,1 1 1,-1-1-1,1 1 0,0-1 1,-1 1-1,1-1 0,0 0 0,-1 1 1,1-1-1,-1-1 0,1 2-36,1-1 0,-1 1 0,0 0 0,0-1-1,0 1 1,0 0 0,0-1 0,1 1 0,-1 0-1,0 0 1,0-1 0,1 1 0,-1 0 0,0-1-1,0 1 1,1 0 0,-1 0 0,0 0 0,1-1-1,-1 1 1,0 0 0,1 0 0,-1 0 0,1 0-1,29-5-3185,21 0 1558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41.8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8 4305,'-47'2'13601,"43"-11"-14398,3 9 460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42.4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34 245 7482,'43'-106'2508,"-30"53"-1008,-13 50-1403,1 0-1,-1 0 0,1 0 1,-1 1-1,1-1 1,0 0-1,0 0 0,0 1 1,1-1-1,-1 0 0,0 1 1,1 0-1,0-1 1,0 1-1,-1 0 0,1 0 1,1-1-1,2-1 1,1-1 77,1 1 0,0 1 0,-1-1 1,1 1-1,0 0 0,0 1 0,1 0 0,-1 0 1,0 0-1,12 0 0,2 0 134,0 1-1,32 3 1,-41-1-230,-1 1 0,1 0 0,0 0 0,-1 2 1,1-1-1,-1 1 0,0 1 0,0 0 0,0 1 0,18 12 0,-25-15-67,-1 0-1,1 0 1,-1 0-1,0 1 0,0-1 1,0 1-1,0-1 0,0 1 1,-1 0-1,0 0 0,0 0 1,0 1-1,0-1 0,-1 0 1,1 1-1,-1-1 0,0 1 1,0-1-1,-1 1 0,0 0 1,1-1-1,-2 1 0,1 0 1,0-1-1,-1 1 0,0-1 1,0 1-1,0-1 0,-1 1 1,-2 5-1,0-3 5,0 0 0,0 0 1,-1 0-1,1-1 0,-2 0 0,1 0 0,0 0 0,-1 0 0,0-1 1,-1 0-1,1-1 0,-13 7 0,-7 3 83,-57 21-1,70-30-76,-19 7 47,0-1-1,-1-2 0,0-1 0,-57 6 1,86-13-60,0-1 0,0 0 0,0 0 0,0-1 0,0 1 0,0-1 1,0 0-1,-7-2 0,10 3-8,0-1 0,1 1 1,-1-1-1,0 1 0,0-1 0,1 1 1,-1-1-1,1 1 0,-1-1 0,0 0 1,1 1-1,-1-1 0,1 0 0,-1 1 1,1-1-1,0 0 0,-1 0 0,0-1 1,1 0-5,0 1 1,0 0-1,0-1 1,0 1-1,0 0 1,1-1-1,-1 1 1,0-1-1,1 1 1,-1 0-1,1-1 1,-1 1 0,1 0-1,-1 0 1,3-2-1,-2 0-6,1 0 0,0 1 0,0-1 0,1 1 0,-1 0 0,0 0 0,1 0 0,0 0 0,-1 0 0,1 0 0,0 1 0,0-1 0,0 1 0,0 0 0,0 0 0,0 0 0,0 0 0,0 1 0,0-1 0,1 1 0,-1 0 0,0 0 0,0 0 0,1 0-1,-1 0 1,0 1 0,0-1 0,0 1 0,5 1 0,9 4 1,-1 0-1,1 1 1,-1 1-1,16 10 0,-25-14 27,51 26 114,37 21 211,-85-44-279,0 0-1,0 0 1,-1 1-1,0 1 1,0-1-1,11 17 1,-19-24-50,13 16 127,-13-17-126,-1 1 0,0-1 0,0 0-1,1 0 1,-1 0 0,0 1 0,1-1-1,-1 0 1,0 0 0,1 0 0,-1 0-1,0 0 1,0 0 0,1 1 0,-1-1-1,1 0 1,-1 0 0,0 0 0,1 0-1,-1 0 1,0 0 0,1 0-1,-1-1 1,0 1 0,1 0 0,-1 0-1,0 0 1,0 0 0,1 0 0,-1 0-1,0-1 1,1 1 0,-1 0 0,0 0-1,0 0 1,1-1 0,-1 1 0,0 0-1,0 0 1,1-1 0,-1 1 0,0 0-1,0 0 1,0-1 0,0 1 0,1 0-1,-1-1 1,0 1 0,0 0 0,0-1-1,0 1 1,0 0 0,0-1 0,0 1-1,0 0 1,0-1 0,0 1 0,0-1-1,3-6-81,0 0-1,0 0 0,1 1 1,0-1-1,0 1 1,0 0-1,1 0 1,0 0-1,0 1 0,9-8 1,-1 0-158,5-13-498,-12 6 216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44.4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229 42 624,'-9'-14'4426,"8"12"-4221,1 1-1,-1 0 1,1-1-1,-1 1 0,0 0 1,0 0-1,0 0 1,1 0-1,-1 0 1,0 0-1,0 0 0,-1 0 1,1 0-1,0 0 1,0 0-1,0 1 0,-2-2 1,-2 0 34,4 1-184,-1 1-1,1-1 1,-1 0-1,0 1 1,1-1-1,-1 1 1,1-1-1,-1 1 1,0 0-1,0 0 1,1 0-1,-1 0 0,0 0 1,1 0-1,-1 0 1,0 0-1,1 1 1,-1-1-1,1 1 1,-1-1-1,0 1 1,-1 1-1,-3 1 21,1 0-1,0 1 0,-1-1 1,2 1-1,-1 0 1,0 1-1,1-1 0,0 1 1,0 0-1,0 0 0,1 0 1,0 1-1,0-1 1,0 1-1,0 0 0,1-1 1,-2 9-1,-56 209 1296,54-203-1216,1 0 0,0 0 0,2 1 0,-2 33 0,5-41-103,0-1 1,1 0 0,0 0-1,1 1 1,1-1 0,0 0 0,0-1-1,1 1 1,6 12 0,-4-12-207,1 1 0,0-1 0,1 0 0,0-1 0,19 21 0,2-5-306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45.3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9 392 7130,'-2'-7'360,"0"-1"0,0 1 0,1-1 0,0 0 1,1 1-1,0-1 0,0 1 0,0-1 1,1 0-1,0 1 0,1-1 0,0 1 1,0-1-1,0 1 0,6-10 0,10-24 223,2 0 0,2 2 0,45-63 0,-65 99-572,1-1 0,0 1 0,0 1 0,0-1 1,0 0-1,0 1 0,0-1 0,1 1 0,-1 0 1,1 0-1,0 1 0,-1-1 0,1 1 0,0-1 1,0 1-1,0 0 0,7 0 0,-8 1 1,0 0-1,-1 1 1,1-1-1,0 1 0,-1 0 1,1-1-1,0 1 1,-1 0-1,1 1 0,-1-1 1,0 0-1,1 1 1,-1-1-1,0 1 1,0 0-1,0 0 0,0 0 1,0 0-1,0 0 1,-1 0-1,1 0 1,-1 1-1,0-1 0,1 0 1,-1 1-1,0 0 1,1 2-1,5 13 130,-1 1-1,-1-1 1,-1 1 0,0 0 0,-1 0-1,-1 0 1,-1 28 0,-1-43-121,-1 1 0,0 0 0,-1-1 0,1 1-1,-1-1 1,0 1 0,0-1 0,0 0 0,-5 7 0,-11 24 167,18-34-178,0-1-1,-1 1 0,1-1 1,0 1-1,-1 0 1,1 0-1,0-1 0,0 1 1,0 0-1,0-1 0,0 1 1,0 0-1,0 0 0,0-1 1,0 1-1,0 0 1,0 0-1,0-1 0,0 1 1,0 0-1,1-1 0,-1 1 1,0 0-1,1-1 0,-1 1 1,0 0-1,1-1 1,-1 1-1,1-1 0,-1 1 1,1-1-1,-1 1 0,1-1 1,0 1-1,-1-1 0,1 1 1,-1-1-1,2 1 1,0-1 6,-1 0-1,1 0 1,-1 0 0,1 0 0,-1 0 0,1 0 0,-1 0 0,1-1 0,-1 1 0,0 0 0,1-1 0,-1 1 0,1-1 0,-1 0 0,0 1 0,1-1 0,-1 0 0,0 0 0,2-2 0,9-6 40,0 1 1,16-8 0,-20 12-45,0 0 1,-1 0-1,0-1 1,1 0-1,-2 0 1,1-1-1,-1 0 1,1 0 0,-2 0-1,1-1 1,6-9-1,-1-10 12,0 0 1,-2 0-1,0-1 0,5-38 0,-23 85 24,4 6-18,1 1 0,2-1 0,0 53 0,2-74-19,1 1 0,0-1-1,0 1 1,1-1 0,-1 0 0,1 0 0,0 0 0,0 0-1,1 0 1,3 5 0,-5-8 1,1 1 1,0 0-1,0-1 0,0 1 1,1-1-1,-1 1 0,1-1 1,-1 0-1,1 0 0,0 0 1,-1-1-1,1 1 0,0-1 1,0 1-1,0-1 0,0 0 1,5 1-1,-5-2 0,-1-1 0,0 1 0,0-1 0,0 0 0,0 1 0,0-1 0,0 0 0,-1 0 0,1 0 0,0-1 0,0 1 0,-1 0 0,1-1 0,-1 1-1,3-3 1,21-24 93,-22 23-98,1 0 1,-2 0-1,1-1 1,-1 1-1,0 0 1,0-1 0,0 1-1,-1-1 1,1 0-1,-1 0 1,-1 1-1,1-1 1,-1 0-1,-1-9 1,3-25-20,-2 40 7,0 0 1,0 0-1,0 0 0,0 0 0,0 0 1,0 0-1,0 0 0,-1 0 1,1-1-1,0 1 0,0 0 0,0 0 1,0 0-1,0 0 0,0 0 1,0 0-1,0 0 0,1 0 0,-1-1 1,0 1-1,0 0 0,0 0 1,0 0-1,0 0 0,0 0 0,0 0 1,0 0-1,0 0 0,0-1 0,0 1 1,0 0-1,0 0 0,0 0 1,0 0-1,1 0 0,-1 0 0,0 0 1,0 0-1,0 0 0,0 0 1,0 0-1,0 0 0,0 0 0,0 0 1,1 0-1,-1 0 0,0 0 0,0 0 1,0 0-1,0 0 0,0 0 1,0 0-1,0 0 0,1 0 0,-1 0 1,0 0-1,0 0 0,0 0 1,0 0-1,0 0 0,6 9-47,6 19 92,-2-1-14,12 54 0,-20-66-25,-2-11-71,1 1-1,-1-1 1,1 1-1,0-1 1,1 1-1,2 5 1,-4-9-139,1 0 1,0 0 0,0 0-1,0 0 1,0 0 0,0 0-1,0 0 1,0 0 0,0 0-1,0 0 1,0 0 0,0-1-1,1 1 1,-1-1 0,0 1-1,1-1 1,-1 1 0,0-1-1,1 0 1,-1 1 0,0-1-1,1 0 1,-1 0 0,0 0-1,3-1 1,19-1-1533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45.7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1 132 4505,'95'-62'2400,"-74"50"904,-21 16-2701,2 11 4833,-2-13-5386,0 1-1,1-1 1,-1 1 0,1-1 0,-1 1-1,1-1 1,0 1 0,0-1 0,0 0-1,0 1 1,0-1 0,1 0 0,-1 0 0,1 0-1,-1 0 1,1 0 0,0 0 0,0 0-1,0-1 1,3 3 0,45 32 105,-45-34-138,-1 0 1,1 0-1,-1 0 1,1 0-1,0-1 1,0 0-1,0 0 1,0 0-1,-1-1 1,1 0-1,0 0 1,0 0-1,0 0 1,0-1-1,0 1 1,8-4-1,0 2 27,-2 0 4,-1-1 0,1 0 0,0 0 1,-1-1-1,13-7 0,-20 10-31,0-1 1,-1 1-1,1-1 1,-1 0-1,0 0 1,1 0-1,-1-1 1,0 1-1,0 0 1,3-6-1,-4 7-9,-1-1 1,1 0-1,0 0 0,-1 0 0,0 1 0,1-1 1,-1 0-1,0 0 0,0 0 0,0 0 1,0 0-1,0 0 0,0 1 0,-1-1 0,1 0 1,0 0-1,-1 0 0,0 0 0,-1-2 1,-1-1-2,0 0 0,0 0 0,-1 0 0,1 1 0,-1-1 0,0 1 0,-1 0 0,1 0 1,-1 0-1,0 1 0,0-1 0,0 1 0,0 1 0,-1-1 0,1 1 0,-1 0 0,-9-3 0,9 3-193,0 1 0,-1-1 0,1 1 0,0 1 0,-1-1 0,1 1 0,0 0 0,-1 1 0,1-1 0,-1 1 0,1 0 0,0 1 0,0 0-1,0 0 1,0 0 0,-8 5 0,2 1-658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46.1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358 460 6025,'-1'-3'271,"0"0"0,-1 0 0,0 0 0,0 0 0,0 0 0,0 0 0,0 1 0,0-1-1,-1 1 1,1-1 0,-1 1 0,0 0 0,1 0 0,-1 0 0,0 1 0,0-1 0,0 1 0,-1-1 0,1 1-1,0 0 1,0 0 0,-1 1 0,1-1 0,-1 1 0,-4-1 0,-5 0 264,1 1 0,-1 0 0,1 1 0,-1 0 0,-23 6 0,25-3-402,-1 0 0,1 0 0,0 1 0,0 1 0,0 0-1,1 0 1,-1 1 0,2 0 0,-1 1 0,1 0-1,0 0 1,1 1 0,0 0 0,0 1 0,1 0-1,-11 18 1,16-25-118,1 1-1,-1-1 1,1 0 0,0 1-1,-1-1 1,1 1-1,1-1 1,-1 1 0,1 0-1,-1-1 1,1 1-1,0 0 1,0-1-1,1 1 1,-1 0 0,1-1-1,-1 1 1,3 3-1,-2-5-1,0 1-1,0-1 0,0 0 1,1 0-1,-1 0 1,1 0-1,0 0 0,0 0 1,-1-1-1,1 1 0,0-1 1,0 1-1,1-1 0,-1 0 1,0 1-1,0-1 0,1 0 1,-1 0-1,0-1 1,1 1-1,-1-1 0,1 1 1,-1-1-1,1 0 0,-1 1 1,5-2-1,4 1-38,0-1 0,-1 0 0,1-1 0,0 0 0,-1-1 0,1 0-1,-1-1 1,0 0 0,0 0 0,0-1 0,-1-1 0,1 1 0,-1-2 0,0 1 0,-1-1 0,0 0-1,0-1 1,6-8 0,-3 3-13,-1-1 0,0 0 0,-2-1 0,1 1 0,-2-2-1,0 1 1,-1-1 0,0 0 0,-1 0 0,-1-1 0,2-17 0,-3 2 36,0 0 1,-3 0 0,-2-34-1,0 48 0,0 0-1,-1 0 0,-1 0 1,-1 0-1,-1 1 0,-13-30 1,17 43 1,-1 0 1,0-1-1,0 1 1,0 0-1,0 1 1,-1-1-1,1 1 1,-1-1-1,0 1 0,-5-3 1,7 5 12,0-1 0,-1 1 1,1 0-1,-1 0 0,1 0 0,-1 0 1,1 0-1,-1 1 0,0-1 0,1 1 1,-1 0-1,1-1 0,-1 1 0,0 0 1,0 1-1,1-1 0,-1 0 0,1 1 1,-5 1-1,6-2 3,-1 1 0,1 0 0,0 0 1,-1 0-1,1 0 0,0 0 0,-1 0 0,1 1 1,0-1-1,0 0 0,0 1 0,0-1 0,0 0 1,0 1-1,1-1 0,-1 1 0,0 0 0,1-1 0,-1 1 1,1-1-1,-1 4 0,-1 36 168,3-31-143,1 37 130,3 0-1,20 85 0,-13-77-80,2 6-10,13 90 145,-27-150-330,4 22-924,4-10-3184,2-5 2356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46.4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10 116 7530,'15'-115'2688,"-29"115"-1920,4 8 177,15 22 143,4 8 200,3 15-216,10 4-224,-6-3-391,1 3-121,2-7-176,-12-8-40,5 4 0,-5-15 8,-2-6-136,2-6-320,2-14-232,5 3 287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46.8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24 217 9514,'-1'5'408,"0"1"0,0 0 0,1-1-1,-1 1 1,1 0 0,1-1 0,-1 1 0,1-1 0,0 1 0,0 0-1,1-1 1,-1 0 0,1 1 0,0-1 0,4 7 0,-3-8-279,-1 0 0,1-1 0,0 1 0,0-1 0,0 0 0,1 1 0,-1-1 0,1-1 0,-1 1 0,1 0 0,0-1 0,0 0 0,0 0 0,0 0 0,1-1 0,-1 1 0,0-1 0,1 0 0,6 1 0,4-1-37,0 0 0,0-2 0,0 1 1,0-2-1,0 0 0,-1-1 0,1 0 0,-1-1 1,15-6-1,0-2 5,-1-2 0,0-1 1,32-22-1,-55 33-90,-1 1 0,0-1 0,0 0 0,0 0 0,0 0 0,-1-1 0,1 1 0,-1-1 0,0 0 0,-1 0 0,1 0 0,-1 0 0,0 0 0,0 0 0,0-1 0,-1 1 0,0-1 0,0 1 0,-1-1 0,1 0 0,-1 1 0,0-1 0,-1 1 0,1-1 0,-1 0 0,-3-10 0,2 10-19,0 0 0,0 0 1,0 0-1,-1 0 0,0 0 0,0 0 0,-1 1 1,1-1-1,-1 1 0,-1 0 0,1 0 0,-1 1 0,1-1 1,-1 1-1,-1 0 0,1 0 0,0 1 0,-1-1 0,0 1 1,0 0-1,0 1 0,0 0 0,-10-3 0,-4 2-14,1 1-1,-1 1 0,0 1 1,0 1-1,0 0 0,0 2 1,1 0-1,-1 1 0,1 1 1,0 1-1,-24 10 0,33-11-23,1 0-1,-1 0 1,1 1-1,0 1 1,-8 7-1,13-12-93,1 1 0,0 0-1,0 0 1,0 1-1,1-1 1,-1 1 0,1-1-1,0 1 1,0 0 0,0 0-1,0-1 1,1 1 0,-1 1-1,1-1 1,-1 4 0,3-6 71,-1 0 0,0 0 0,0 0 0,1 0 0,-1 0 0,1 0 0,-1 0 0,1 0 0,1 2 0,-1-3 46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8.4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7 5801,'-9'-6'3697,"24"6"-3001,8 1-104,18-1-376,6 0-72,17 0-384,0 0-944,9 2 808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47.2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23 8034,'4'-3'396,"1"0"1,-1 1 0,1-1 0,-1 1-1,1 0 1,0 1 0,0-1 0,0 1-1,0 0 1,0 0 0,0 0 0,0 1 0,10 0-1,10 1 214,38 7-1,-55-7-442,61 14 18,16 2 40,-76-16-210,1-1 0,0 1 0,0-1 0,0-1 0,0 0 0,16-4 0,-25 5-21,-1 0 1,1 0-1,0 0 1,0-1-1,-1 1 0,1 0 1,0 0-1,0-1 1,-1 1-1,1-1 1,0 1-1,-1-1 1,1 1-1,-1-1 1,1 1-1,-1-1 1,1 1-1,-1-1 1,1 0-1,0-1 1,-1 2-2,0-1 1,-1 1-1,1-1 1,0 0 0,0 1-1,0-1 1,-1 1 0,1-1-1,0 1 1,-1-1-1,1 1 1,-1-1 0,1 1-1,-1-1 1,1 1 0,0 0-1,-1-1 1,1 1-1,-1 0 1,0-1 0,1 1-1,-1 0 1,1 0 0,-1-1-1,1 1 1,-1 0-1,0 0 1,1 0 0,-1 0-1,0 0 1,0 0 0,-31-6-109,0 1 0,0 2 1,-64 2-1,60 2 124,-59 3 313,85-3-229,1 0 1,0 1-1,0 1 1,0-1-1,1 1 1,-1 1-1,0-1 1,-8 7-1,14-8-63,0-1 1,1 1-1,0 0 0,-1 0 1,1 1-1,0-1 0,0 1 0,0-1 1,0 1-1,1-1 0,-1 1 1,1 0-1,-1 0 0,1 0 0,0 0 1,0 0-1,1 0 0,-1 0 1,1 0-1,-1 0 0,1 0 0,0 0 1,0 0-1,0 0 0,0 1 1,1-1-1,1 4 0,1 7 54,2 0 0,0 0-1,1-1 1,11 21 0,-10-20-7,40 73 358,45 95 287,-88-175-693,-2 1 0,1-1 0,-1 1 0,0-1 0,-1 1 0,0 0 0,0 0 0,0 10 0,-2-13-24,1 0 1,-1-1-1,1 1 0,-1 0 1,-1-1-1,1 1 0,-1 0 1,0-1-1,0 0 0,0 1 1,0-1-1,-1 0 0,0 0 1,-4 5-1,6-8-21,0 0 0,0 0-1,0-1 1,0 1 0,-1 0 0,1 0 0,0-1-1,0 1 1,-1-1 0,1 1 0,0-1 0,-1 0-1,1 1 1,0-1 0,-1 0 0,1 0 0,-1 0 0,1 0-1,0 0 1,-1 0 0,1-1 0,0 1 0,-1 0-1,1-1 1,0 1 0,-1-1 0,1 1 0,0-1-1,0 1 1,-1-1 0,1 0 0,0 0 0,0 0-1,-1-1 1,-13-13 143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47.5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8778,'31'5'3185,"6"26"-2153,8 14-8,-13 14 368,5 24-71,-8 24-513,-8 9-224,-12 3-264,-16-7-88,-18-23-56,-7-13 8,-12-7-440,-8-10 1184,7-16-800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55.6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129 140 2192,'-103'-45'1808,"80"33"-355,21 7-89,3 1-479,-2 4-776,1-1 1,0 0 0,0 1-1,0-1 1,0 1-1,0-1 1,0 1 0,0-1-1,0 1 1,0-1-1,0 0 1,0 1 0,0-1-1,1 1 1,-1-1 0,0 1-1,0-1 1,1 1-1,-1-1 1,0 1 0,0-1-1,1 1 1,-1-1 0,1 1-1,-1 0 1,0-1-1,1 1 1,0-1 0,21-8 1137,-8 7-795,1 1 0,24 0 0,4 0 83,408-36 2306,-441 37-2807,-10 0-33,139-8 332,-128 12-860,-13 3-296,-15 7-763,17-14 1557,-29 20-1071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56.0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0 2248,'-12'6'1465,"7"2"727,14 1-71,17 3-113,8-9 89,16-3-657,14 4-288,21-8-360,1 6-136,10 0-223,-13-2-81,-23 0-160,-10 0-160,-19 5-672,-12 0-481,-24-5 625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56.4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9 1648,'-33'7'1473,"11"-4"943,-3 8 3914,46-6-5010,7-3-296,15 3-288,12-3-184,2-13-280,7 6-64,11-4-168,-1-1-392,-6 1 256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56.8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7 122 7346,'-1'-2'223,"-1"-5"334,1 1 0,0-1 0,0 0 0,1 1 0,0-10 0,0 13-442,0 1-1,1 0 1,-1 0-1,1-1 0,0 1 1,0 0-1,0 0 1,0 0-1,0 0 0,0 0 1,1 0-1,-1 1 0,1-1 1,-1 0-1,1 1 1,-1-1-1,1 1 0,0-1 1,0 1-1,2-1 1,5-3 158,0 1 1,0 0-1,0 0 1,1 1-1,-1 1 1,1-1 0,0 2-1,12-2 1,82 2 685,-100 1-921,15 0 102,-1 2-1,1 0 1,-1 2 0,0 0 0,0 0 0,0 2-1,-1 0 1,24 12 0,-29-11-88,0 0 0,-1 1 0,1 0 0,-1 1 0,-1 0 0,0 0 0,0 1 0,-1 1 0,0 0 0,-1 0 0,12 21 0,-14-21-4,-2 1 1,0-1 0,0 1-1,-1 0 1,0-1 0,-1 1-1,-1 0 1,0 1 0,0-1-1,-1 0 1,-1 0 0,0 0-1,0 0 1,-6 20 0,-5 10 93,-2-1 0,-32 66 1,44-102-141,-5 10-91,1 1 0,0 0 0,1 0 1,0 1-1,2-1 0,0 1 0,0 0 1,2 0-1,0 0 0,1 0 0,1 0 1,4 26-1,-2-38-1093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57.2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74 393 5113,'-45'-16'2957,"17"11"2339,144 13-2269,-75-4-2930,74-2 1,60-25-568,-99 11-491,-61 10 517,62-12-2094,-69 12 1905,-1 0 0,1-1 0,-1 0 0,0-1 0,0 1 0,0-1 0,8-7 0,-13 10 377,0-1 1,0 1 0,-1-1-1,1 0 1,-1 1-1,1-1 1,-1 0-1,0 0 1,1 0-1,-1 0 1,0 0-1,-1 0 1,2-5 0,-1 7 222,-1-1 0,0 0 1,0 1-1,0-1 0,0 1 0,0-1 1,0 0-1,-1 1 0,1-1 1,0 1-1,0-1 0,0 0 1,0 1-1,-1-1 0,1 1 1,0-1-1,-1 1 0,1-1 1,0 1-1,-1-1 0,0 0 1,0 1 106,0-1 1,0 0 0,0 1 0,0-1-1,0 1 1,0-1 0,0 1 0,-1 0-1,1-1 1,0 1 0,0 0 0,0 0-1,-1 0 1,-1 0 0,0 0 295,-1 0 0,0 0 0,1 1 0,-1-1 1,0 1-1,1 0 0,-1 0 0,1 0 0,-1 0 0,1 1 0,-6 3 1,7-4-218,1 0 0,0 0 0,-1 1 0,1-1 0,0 1 0,0-1 1,0 1-1,0-1 0,0 1 0,0-1 0,0 1 0,1 0 1,-1-1-1,1 1 0,-1 0 0,1 0 0,0 0 0,-1-1 0,1 1 1,0 0-1,0 0 0,0 0 0,1-1 0,-1 1 0,0 0 0,1 0 1,0 3-1,2 2 84,0 1 1,1-1-1,-1 0 0,1 0 1,1 0-1,0-1 1,-1 1-1,2-1 1,-1 0-1,12 9 1,5 3 279,40 26 1,-46-34-343,0-1 0,1-1 0,0 0-1,1-1 1,-1-1 0,1 0 0,1-2 0,24 4-1,-31-7-114,0 0 0,0-1 0,0 0-1,0 0 1,0-2 0,0 1 0,-1-2-1,1 0 1,0 0 0,-1-1 0,0 0-1,0-1 1,21-12 0,-27 14-39,0 0 1,-1 0-1,0-1 0,1 0 0,-1 0 1,-1 0-1,1 0 0,0-1 1,-1 1-1,0-1 0,0 0 1,0 0-1,-1 0 0,0 0 0,0-1 1,0 1-1,-1-1 0,1 1 1,-1-1-1,-1 1 0,1-1 1,-1 0-1,0 1 0,0-1 0,0 0 1,-1 1-1,0-1 0,0 1 1,-1-1-1,1 1 0,-5-9 0,-8-14 27,-1 1-1,-35-46 1,-46-41-28,87 103-26,-1 0 0,0 1 0,-23-18 0,29 26-15,0-1-1,1 1 1,-1 0-1,-1 0 1,1 0-1,0 1 1,0 0-1,-1-1 1,1 1-1,-1 1 1,1-1-1,-1 1 1,1 0-1,-1 0 1,1 0-1,-1 0 1,-5 2-1,3 0-122,0 0 0,0 1 0,1 0 1,-1 0-1,1 0 0,0 1 0,-1 0 0,2 0 0,-1 0 0,-8 9 0,4-3-451,1 1 1,0 0 0,1 1-1,-12 19 1,-11 33-813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57.7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35 385 6929,'-8'-19'1459,"0"-1"0,-8-32-1,16 48-1287,-1 0 1,0 1-1,1-1 1,0 0-1,0 0 0,0 0 1,0 1-1,1-1 0,-1 0 1,1 0-1,0 1 0,0-1 1,0 0-1,4-6 1,0 2 140,0 0 0,1 1 1,0-1-1,8-7 1,9-12 222,-6 3-281,1 0 1,1 1 0,2 1 0,39-34-1,-60 55-252,1 0-1,-1 1 1,1-1-1,-1 1 0,1-1 1,-1 1-1,1-1 1,-1 1-1,1 0 1,0-1-1,-1 1 0,1-1 1,0 1-1,-1 0 1,1 0-1,0-1 1,-1 1-1,1 0 0,0 0 1,0 0-1,-1 0 1,1 0-1,0 0 1,-1 0-1,1 0 0,0 0 1,0 0-1,-1 0 1,1 1-1,0-1 1,-1 0-1,2 1 0,-1 1-1,0 1-1,0-1 1,0 1-1,0 0 1,-1-1-1,1 1 1,-1 0-1,1-1 1,-1 1-1,0 3 1,1 13 25,0-3 14,0 1 0,-1-1 0,0 1 1,-2-1-1,-3 20 0,-18 97 234,11-75-131,11-54-112,1 0 0,-1 0 0,1 1 0,0-1 0,0 0 1,0 0-1,1 0 0,-1 1 0,1-1 0,2 7 1,-2-10-15,0 0 0,-1 0 0,1-1 0,-1 1 0,1 0 0,0-1 0,0 1 0,-1-1 0,1 1 0,0-1 0,0 1 0,0-1 0,0 0 0,-1 1 0,1-1 1,0 0-1,0 0 0,0 1 0,0-1 0,0 0 0,0 0 0,0 0 0,0 0 0,0 0 0,-1-1 0,1 1 0,0 0 0,0 0 0,1-1 0,29-11 243,-25 9-206,4-2-29,1 0 1,-1-1-1,0 0 0,-1-1 0,0 0 1,0-1-1,0 1 0,-1-2 1,0 1-1,0-1 0,-1 0 0,0-1 1,-1 1-1,9-21 0,-8 15-5,6-12-4,-2 0 0,16-57 0,-27 76-92,-3 20 21,2 1 62,0 0 1,1 0-1,1 0 0,3 20 1,-3-22-3,4 14 26,0 0 1,2-1 0,10 26 0,-9-27 43,-7-20-53,0 0 1,-1-1-1,1 1 0,1-1 0,-1 0 1,0 1-1,0-1 0,1 0 0,-1 0 0,1 1 1,0-1-1,0 0 0,0-1 0,4 4 1,-5-4-12,-1-1 1,1 0 0,0 0-1,0 1 1,0-1 0,-1 0-1,1 0 1,0 0 0,0 0-1,0 0 1,0 0 0,-1 0-1,1 0 1,0-1 0,0 1-1,0 0 1,-1 0 0,3-1-1,-1-1-3,0 1 0,0-1 0,1 0 0,-1 1 0,0-1-1,-1 0 1,1 0 0,2-3 0,4-8-4,0-1 0,-1 1 0,-1-2-1,0 1 1,-1-1 0,4-18 0,5-13-2,21-61-26,-28 93-43,-7 14 65,0 0 0,1 0 0,-1 0 0,0-1 0,0 1 1,0 0-1,0 0 0,1 0 0,-1 0 0,0 0 0,0 0 1,0 0-1,0 0 0,1 0 0,-1 0 0,0 0 0,0 0 0,0 0 1,0 0-1,1-1 0,-1 2 0,0-1 0,0 0 0,0 0 0,1 0 1,-1 0-1,0 0 0,0 0 0,0 0 0,0 0 0,1 0 0,-1 0 1,0 0-1,0 0 0,0 0 0,0 1 0,1-1 0,-1 0 0,0 0 1,0 0-1,0 0 0,0 0 0,0 0 0,0 1 0,0-1 0,0 0 1,1 0-1,-1 0 0,0 0 0,0 1 0,0-1 0,0 0 1,0 0-1,0 0 0,0 1 0,0 0-48,0 5 38,0 11 18,1 25 40,-2-1 0,-2 0-1,-9 42 1,10-74-34,0 1 1,1-1-1,0 20 0,1-26-89,0 0 0,0 0-1,0-1 1,1 1 0,0 0 0,-1 0-1,1-1 1,0 1 0,0 0 0,1-1-1,-1 1 1,0-1 0,1 1 0,0-1-1,-1 0 1,1 0 0,0 0 0,3 3-1,-1-2-189,0-1 1,0 0-1,1 0 0,-1 0 0,6 2 0,32 8-743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58.1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0 100 7610,'69'-73'2747,"-65"69"-1559,-3 7-198,-3 12 524,-1 12 72,4-21-1488,1 0 0,-1 0-1,1-1 1,0 1-1,0-1 1,1 1 0,0-1-1,0 0 1,0 0 0,0 0-1,1 0 1,0-1-1,0 1 1,0-1 0,0 0-1,1 0 1,0 0 0,0-1-1,0 0 1,0 0-1,0 0 1,1-1 0,-1 1-1,8 1 1,-5-1-54,1-1 0,-1 1 0,0-2 0,1 1 1,0-1-1,-1-1 0,1 1 0,-1-1 0,1-1 0,0 0 1,-1 0-1,1-1 0,-1 1 0,0-2 0,1 1 0,-1-2 0,0 1 1,10-6-1,9-11 104,30-30 1,-23 20-70,-31 27-72,0 1 0,0 0-1,0-1 1,0 0-1,0 0 1,4-6-1,-7 8-6,0 1 0,0-1 0,1 1 0,-1-1 0,0 0 0,0 1 0,1-1 0,-1 0 0,0 1 0,0-1 0,0 0 0,0 1 0,0-1 0,0 0 0,0 1 0,0-1 0,-1 0 0,1 1 0,0-1 0,0 0 0,0 1 0,-1-1 0,1 1 0,0-1 0,-1 0 0,1 1-1,0-1 1,-1 1 0,1-1 0,-1 1 0,1-1 0,-1 1 0,1 0 0,-1-1 0,1 1 0,-1-1 0,0 1 0,1 0 0,-1 0 0,1-1 0,-1 1 0,0 0 0,1 0 0,-1 0 0,0 0 0,0-1 0,-21-4-16,1 1-1,-1 1 0,1 1 1,-1 0-1,-34 3 0,23-1 13,-19 1-326,-84 11 0,106-4-950,30-8 1238,0 0 0,-1 0 1,1 0-1,0 0 0,0 1 1,0-1-1,-1 0 0,1 0 1,0 0-1,0 0 0,0 0 1,0 0-1,0 0 0,-1 1 1,1-1-1,0 0 0,0 0 1,0 0-1,0 0 0,0 0 1,0 1-1,0-1 0,0 0 1,-1 0-1,1 0 0,0 1 1,0-1-1,0 0 0,0 0 1,0 0-1,0 0 0,0 1 1,0-1-1,0 0 0,0 0 1,0 0-1,0 1 0,0-1 1,0 0-1,1 0 0,-1 0 1,0 1-1,0-1 0,0 0 1,0 0-1,0 0 0,0 0 1,0 0-1,0 1 0,1-1 1,-1 0-1,0 0 0,0 0 1,0 0-1,0 0 0,1 0 1,-1 1-1,0-1 0,0 0 1,0 0-1,1 0 0,19 9-1463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58.5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190 66 3105,'124'10'1823,"-121"-9"-1653,1-1 1,-1 0 0,1-1 0,-1 1-1,1-1 1,6-1 0,1-8 1000,-3 3-270,-6 5-574,1 1 0,-1-1 1,0 0-1,0 0 0,0 0 0,0 0 0,-1 0 1,1 0-1,0-1 0,-1 1 0,0 0 0,2-4 1,-3 6-219,0-1 0,0 0 0,1 1 0,-1-1 0,0 0 1,0 0-1,0 1 0,0-1 0,0 0 0,0 1 0,0-1 0,0 0 1,-1 0-1,1 1 0,0-1 0,0 0 0,0 1 0,-1-1 1,1 0-1,0 1 0,-1-2 0,0 1-34,-1 0 0,1 0 0,0 0-1,0 1 1,-1-1 0,1 0 0,0 0 0,-1 1 0,1-1-1,0 1 1,-1-1 0,1 1 0,-1 0 0,1 0 0,-2-1-1,-6 1 46,1 0 0,0 0 0,0 1 0,0 0-1,0 1 1,0-1 0,0 1 0,-11 5 0,-7 3 123,-29 16 1,23-9-37,-36 25-1,58-34-176,0 0 0,0 0 0,1 1 0,-1 0 0,2 1 0,-15 20 0,20-25-17,1 0 1,-1 0-1,1 0 1,0 1-1,0-1 0,1 0 1,0 1-1,0-1 1,0 1-1,1-1 0,-1 1 1,1 0-1,1-1 1,-1 1-1,1-1 0,0 1 1,0-1-1,4 10 1,-4-11-44,1-1 1,-1 1-1,1-1 1,0 0-1,0 0 1,0 0-1,1 0 0,-1 0 1,1-1-1,-1 1 1,1-1-1,0 0 1,0 1-1,0-1 1,0 0-1,0-1 1,1 1-1,-1-1 1,1 1-1,-1-1 1,1 0-1,-1 0 1,1-1-1,0 1 1,-1-1-1,1 1 1,0-1-1,-1 0 1,7-2-1,10 0-742,-1-1 0,0-1 0,0-1 1,24-10-1,-31 9 337,-1 0 1,20-16 0,-30 22 426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50.1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68 984,'-3'-1'666,"1"0"0,-1 0-1,0 0 1,1 0 0,-1 0 0,1-1 0,-1 1-1,1-1 1,0 0 0,0 0 0,0 1-1,-5-7 2605,8 11-3230,6 11 617,-3-12-244,-1-8-87,14-39-229,-17 45-91,0-1-1,0 1 1,0-1-1,0 1 1,0-1-1,0 1 1,-1-1-1,1 1 1,0 0-1,0-1 1,0 1-1,-1-1 1,1 1-1,0-1 1,0 1-1,-1 0 1,1-1-1,0 1 1,-1 0-1,1-1 1,-1 1-1,1 0 1,0 0-1,-1-1 1,1 1 0,-1 0-1,1 0 1,-1 0-1,1-1 1,-1 1-1,1 0 1,0 0-1,-1 0 1,1 0-1,-1 0 1,0 0-1,-21 0 265,19 0-206,2 0-79,1 0-4,0 0 1,0 0 0,0 0 0,0 0 0,0 0 0,0 0 0,0 0 0,0 0-1,0 0 1,0 0 0,0 0 0,0 0 0,0 0 0,0 0 0,0 0 0,0 0-1,0 1 1,0-1 0,0 0 0,0 0 0,-1 0-326,13 7 13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58.8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37 3633,'-5'-8'865,"3"6"-313,0-1 1,0 0-1,0 1 0,0-1 1,0 1-1,0 0 1,0-1-1,-1 1 0,1 0 1,-6-2-1,9 31 4715,9 42-4405,-4-30-403,2 59 1,-18 102 406,4-137-573,3 104 1,3-162-341,7 49 88,-6-51-168,-1 0 0,1 0-1,0 0 1,0 0 0,0 0-1,1 0 1,-1-1 0,1 1-1,-1-1 1,1 1 0,0-1 0,0 1-1,0-1 1,4 3 0,-6-5-92,1 1 0,0 0 0,0-1 0,0 1 1,0-1-1,0 0 0,0 1 0,0-1 0,0 0 1,0 0-1,1 1 0,-1-1 0,0 0 1,0 0-1,2 0 0,20-8-1733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59.2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95 6281,'4'-95'2617,"-15"114"-977,6 9-231,2 19 135,-2-1-56,6 17-536,-2-5-239,-1 3-329,5 1-104,-11-10-88,8 2-32,-2-9 32,2-4 8,2-13-320,-2-9-384,7-7 408,0-12-160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59.6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1 269 7194,'38'-81'2947,"-37"80"-2912,-1 1 0,0 0 0,0-1-1,0 1 1,0 0 0,0-1 0,0 1 0,0 0 0,1-1 0,-1 1 0,0 0 0,0 0 0,0-1-1,1 1 1,-1 0 0,0 0 0,0-1 0,1 1 0,-1 0 0,0 0 0,1 0 0,-1-1 0,0 1 0,0 0-1,1 0 1,-1 0 0,0 0 0,1 0 0,-1 0 0,0 0 0,1 0 0,-1 0 0,1 0 0,-1 0-1,0 0 1,1 0 0,-1 0 0,0 0 0,1 0 0,-1 0 0,0 0 0,0 0 0,1 1 0,-1-1-1,0 0 1,1 0 0,-1 0 0,0 1 0,0-1 0,1 0 0,-1 0 0,0 1 0,10 17 1043,-8-12-595,2 1-241,-1 0 0,1 0 0,1-1 0,-1 0 0,1 0 0,0 0 0,1 0 0,0-1 0,-1 0 0,2 0-1,-1 0 1,0-1 0,1 0 0,0 0 0,0-1 0,0 1 0,0-2 0,1 1 0,-1-1 0,1 0 0,13 1 0,3 1-110,0-2 1,1 0 0,38-3-1,-50-1-89,0 1-1,0-1 0,0-1 0,-1 0 1,1-1-1,-1 0 0,0-1 0,17-9 1,-24 10-30,-1 0 0,0-1 1,1 1-1,-1-1 0,-1 0 0,1 0 1,-1 0-1,0 0 0,0 0 1,0-1-1,-1 1 0,0-1 1,0 0-1,0 0 0,-1 0 1,1 0-1,-2 0 0,1-11 1,0 11-15,-1 0 0,1 0 0,-2 0 0,1 0 0,-1 0 0,0 0 0,0 1 0,0-1 0,-1 0 0,0 1 0,0-1 0,0 1 0,-1-1 1,0 1-1,0 0 0,0 0 0,-1 0 0,1 1 0,-1-1 0,-6-4 0,2 3-10,-1 1-1,0 0 1,-1 1-1,1 0 1,-1 1 0,0 0-1,0 0 1,-17-2 0,-88-3-38,92 8 44,22 0 4,-22-2-78,0 2 1,0 1-1,-43 6 0,64-7 5,0 1 0,0-1 1,0 1-1,-1-1 0,1 1 0,0 0 0,0 0 1,0 0-1,0 0 0,0 0 0,1 0 1,-1 0-1,0 0 0,0 1 0,1-1 1,-1 1-1,1 0 0,-1-1 0,1 1 1,-2 3-1,3-3-60,0-1 1,0 1-1,0-1 1,0 1-1,1-1 0,-1 1 1,0-1-1,1 0 1,-1 1-1,1-1 0,0 0 1,-1 1-1,1-1 1,0 0-1,0 0 1,0 0-1,0 1 0,0-1 1,0 0-1,0 0 1,0 0-1,0-1 1,1 1-1,-1 0 0,0 0 1,1-1-1,1 2 1,34 16-1578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00.0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45 6497,'-1'-2'364,"1"-1"0,-1 1 0,1 0-1,0-1 1,-1 1 0,1 0-1,0-1 1,0 1 0,1-1 0,-1 1-1,1-4 1,0 5-253,-1 0-1,1 0 0,0 0 1,-1 0-1,1 0 1,0 1-1,0-1 1,0 0-1,-1 1 1,1-1-1,0 0 1,0 1-1,0-1 1,0 1-1,0 0 1,0-1-1,0 1 1,0 0-1,0-1 1,0 1-1,0 0 1,1 0-1,-1 0 1,0 0-1,0 0 1,0 0-1,0 0 1,0 1-1,0-1 1,1 0-1,16 4 62,-1 0 0,1 0 0,-1 2 0,19 8 0,66 36-148,-83-40 24,16 9 31,1-2 0,1-1-1,59 17 1,-95-32-71,0-1 0,0 0-1,0 1 1,0-1 0,0 0 0,0 0 0,0 0-1,0 1 1,0-1 0,0 0 0,0 0-1,0-1 1,0 1 0,-1 0 0,1 0 0,0 0-1,0 0 1,0-1 0,0 1 0,0-1 0,1 0-1,-2 1-1,-1-1-1,1 0 0,-1 1 1,1-1-1,-1 1 1,1-1-1,-1 1 0,0-1 1,1 1-1,-1-1 0,0 1 1,1 0-1,-1-1 0,0 1 1,1 0-1,-1-1 1,0 1-1,0 0 0,0 0 1,1 0-1,-1 0 0,0 0 1,0 0-1,-1 0 0,-55-7 231,-115 3-1,160 4-147,1 1 0,-1 0 0,1 1 1,-1 0-1,1 0 0,0 1 0,-19 8 0,27-9-65,1-1 0,-1 1-1,0 0 1,1 0 0,-1 0 0,1 0 0,0 0 0,0 0-1,0 1 1,0-1 0,0 1 0,0-1 0,0 1-1,-1 3 1,2-3-13,0 1 0,1-1 0,-1 1 1,0-1-1,1 1 0,0 0 0,0-1 0,0 1 0,0-1 0,1 1 0,-1 0 0,1-1 0,0 1 0,0-1 0,2 4 0,4 9 39,1 0 0,0-1 1,2 0-1,0 0 0,0-1 0,21 21 0,-15-16 4,0 0-1,16 27 1,-27-38-38,-1 0 0,0 0 0,-1 1 0,0 0 0,0-1 0,-1 1 0,0 0-1,0 0 1,0 18 0,-2-17 30,0-1-1,-1 0 1,-1 0 0,0 0-1,0 1 1,0-2-1,-1 1 1,-1 0 0,-6 13-1,8-19-74,1-1-1,-1 1 1,1 0-1,-1-1 1,0 1-1,0-1 1,0 1-1,0-1 1,0 0-1,-1 0 1,1 0-1,-1 0 1,1-1-1,-1 1 1,0-1-1,0 1 1,1-1-1,-1 0 1,0 0-1,0 0 1,0 0 0,0-1-1,0 1 1,-1-1-1,1 0 1,0 0-1,0 0 1,0 0-1,0-1 1,0 1-1,0-1 1,-3 0-1,-16-10-430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00.3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23 4601,'36'-20'2176,"-10"18"-447,7 7-9,9 18-39,-1 6-105,18 30-528,-14 10-216,-11 26-328,6 16-136,-43-6-183,-1 4-57,-36-9 16,-10-3 24,-5 2 80,-6 1-8,4-13-576,-7-15-417,-12-15 417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00.7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293 3 1456,'-10'-1'846,"-1"0"-1,1 1 0,0 0 1,0 0-1,-14 3 0,20-2-582,1 0-1,-1 1 1,1-1-1,-1 0 1,1 1-1,0 0 1,0 0-1,0 0 1,0 0-1,0 0 1,0 1-1,0-1 1,1 1-1,-1 0 1,1 0-1,0 0 1,0 0-1,-3 6 1,-3 8 183,0 2 1,1-1 0,1 1-1,1 0 1,-3 20-1,-8 101 566,6-36-454,-5-18-26,-28 96 1,34-149-405,2 0-1,0 1 0,2 0 1,0 44-1,5-65-150,0 1 0,1-1-1,0 0 1,2 0 0,-1 0 0,1 0-1,1 0 1,1 0 0,-1-1 0,2 0-1,0 0 1,0 0 0,1-1 0,10 12-1,33 26-218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05.3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32 296 1520,'-9'-29'1343,"2"-1"1,1 0-1,2 0 0,0 0 0,2 0 0,3-42 0,-1 65-1080,2-17 764,-1 23-989,-1 1 0,0-1 0,0 0 0,1 1 1,-1-1-1,0 0 0,1 1 0,-1-1 1,0 0-1,1 1 0,-1-1 0,1 1 1,-1-1-1,1 1 0,-1-1 0,1 1 0,0-1 1,-1 1-1,1-1 0,0 1 0,-1 0 1,1-1-1,0 1 0,-1 0 0,2-1 0,-1 1-18,0 1 0,0-1 0,0 0-1,0 0 1,-1 0 0,1 1-1,0-1 1,0 0 0,0 1-1,0-1 1,-1 0 0,1 1-1,0-1 1,0 1 0,-1 0-1,1-1 1,-1 1 0,1 0-1,0-1 1,-1 1 0,1 0-1,-1-1 1,1 1 0,-1 0-1,0 0 1,1 1 0,10 27 74,30 188 506,-20-100-291,-8-33-150,11 50 23,-21-118-149,2-1 0,0 1 0,1-2 0,0 1 0,1 0 1,10 13-1,-15-24-13,1 0 0,0 0 0,0-1 0,0 1 0,0-1 0,0 0 0,1 0 0,-1 0 1,1-1-1,0 1 0,0-1 0,0 0 0,0 0 0,5 2 0,-6-3 1,0-1 0,0 0-1,1 1 1,-1-1 0,0 0-1,0 0 1,0-1 0,0 1-1,0-1 1,0 1 0,0-1 0,0 0-1,0 0 1,0-1 0,0 1-1,0 0 1,-1-1 0,1 0-1,-1 1 1,5-6 0,7-5 35,-2 0 1,0-1-1,0-1 1,-2 0-1,1-1 1,-2 0-1,0 0 1,-1-1-1,12-31 0,-9 12 12,-1 0 0,-1-1-1,6-66 1,-14 80-55,-2 1 0,0-1 0,-1 1 0,-1 0 1,-1 0-1,-9-27 0,2 5-44,11 42 24,-1 0 1,1 0-1,0 0 1,0 0-1,-1 0 1,1 0-1,0 0 0,0 0 1,0 0-1,0 0 1,0 0-1,0 0 1,0 0-1,1 0 0,-1 0 1,0 0-1,9 6-173,13 27-62,-20-30 245,22 37 12,-2 1 1,-2 1-1,-1 1 0,26 87 0,-37-101-4,0 6 45,2-1 1,1 0-1,26 54 0,-35-85-43,-1 1-1,1-1 1,-1 1-1,1-1 1,0 0-1,0 0 1,0 1-1,0-1 1,1-1 0,-1 1-1,0 0 1,1 0-1,-1-1 1,1 0-1,0 1 1,4 0-1,-5-1 1,1-1-1,-1 0 1,0 0-1,1 0 1,-1 0-1,1 0 1,-1 0 0,1-1-1,-1 1 1,0-1-1,1 0 1,-1 0-1,0 0 1,0 0-1,1 0 1,-1 0-1,0 0 1,0-1-1,0 1 1,2-4-1,5-2 18,-1-2-1,0 1 0,-1-1 0,0 0 0,0-1 1,-1 1-1,0-1 0,-1-1 0,0 1 1,0-1-1,-1 0 0,-1 0 0,4-18 1,-5 14 6,0 0 0,-2 0 0,1 1 0,-2-1 0,0 0 0,-1 0 0,0 1 0,-1-1 0,-1 1 0,-6-18 0,-44-97 200,20 52-199,32 73-48,-17-33-170,19 37 168,0 0 0,0 0-1,0 0 1,0 0 0,0 0-1,0 0 1,0 0 0,0 0-1,0 0 1,0 0 0,0 0-1,0 1 1,0-1 0,0 0-1,0 0 1,0 0 0,0 0-1,0 0 1,0 0 0,0 0-1,0 0 1,0 0 0,0 0-1,0 0 1,0 0 0,-1 0-1,1 0 1,0 0 0,0 1-1,0-1 1,0 0 0,0 0-1,0 0 1,0 0 0,0 0-1,0 0 1,0 0 0,0 0-1,0 0 1,-1 0 0,1 0-1,0 0 1,0 0 0,0 0-1,0 0 1,0 0 0,0 0-1,0 0 1,0 0 0,0 0-1,0 0 1,0-1 0,0 1-1,-1 0 1,1 0 0,0 0 0,0 0-1,0 0 1,0 0 0,0 0-1,0 0 1,0 0 0,0 0-1,0 0 1,0 0 0,0 0-1,0 10-1015,10 25-1342,0 10 962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05.7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17 4833,'-20'30'1202,"12"-22"463,8-8-1640,0 0 1,0 0 0,0-1 0,0 1-1,0 0 1,0 0 0,0 0-1,0 0 1,0 0 0,0 0 0,-1 0-1,2-2 102,0 0-1,0-1 1,0 1-1,1 0 1,-1-1 0,0 1-1,1 0 1,0 0-1,-1 0 1,1 0-1,0 1 1,0-1-1,0 0 1,0 1-1,0-1 1,0 1-1,1 0 1,-1 0-1,0-1 1,1 2-1,-1-1 1,4-1-1,7-1 248,-1 1 0,1 0 0,16 0 0,-11 1 4,3-1 72,1 1 0,32 2 0,-48 0-393,1 0 1,0 0 0,-1 1 0,0-1 0,1 2 0,-1-1 0,0 1 0,0 0-1,0 0 1,-1 0 0,1 1 0,5 5 0,-9-8-34,0 0 0,-1 0 0,1 1 0,-1-1 0,0 0-1,0 1 1,1-1 0,-1 1 0,0 0 0,0-1 0,0 1 0,0 0 0,-1-1 0,1 1 0,0 0 0,-1 0 0,1 0 0,-1 0 0,0-1 0,0 1-1,1 0 1,-1 0 0,0 0 0,-1 0 0,1 0 0,0 0 0,-1 0 0,1 0 0,-1-1 0,-1 5 0,-2 0 115,0 1 1,-1-1-1,0 1 0,0-1 1,0 0-1,-8 6 0,-9 10 248,5-2-124,2 0 0,0 2 0,-20 37 1,35-58-261,-1 0 1,1-1 0,0 1-1,-1 0 1,1-1 0,0 1 0,0 0-1,0 0 1,0-1 0,0 1-1,0 0 1,0 0 0,0-1 0,0 1-1,0 0 1,0 0 0,0-1 0,0 1-1,0 0 1,1 0 0,-1-1-1,0 1 1,1 0 0,-1-1 0,0 1-1,1 0 1,-1-1 0,1 1-1,-1-1 1,1 1 0,-1-1 0,1 1-1,0-1 1,-1 1 0,1-1 0,0 1-1,-1-1 1,1 0 0,0 0-1,-1 1 1,1-1 0,0 0 0,0 0-1,-1 0 1,1 1 0,0-1-1,0 0 1,1 0 0,6 1 9,0-1 0,0 0-1,13 0 1,-18-1-18,46-4-1021,68-16 0,-56 2 370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06.1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0 204 4249,'36'-108'1971,"-30"69"5820,-6 39-7745,0-1-1,0 1 1,0 0 0,0 0-1,1-1 1,-1 1 0,0 0-1,0 0 1,0-1 0,0 1-1,1 0 1,-1 0 0,0 0-1,0 0 1,0-1 0,1 1-1,-1 0 1,0 0 0,0 0-1,1 0 1,-1 0-1,0 0 1,0-1 0,1 1-1,-1 0 1,0 0 0,0 0-1,1 0 1,-1 0 0,0 0-1,1 0 1,-1 0 0,0 0-1,0 0 1,1 0 0,-1 1-1,1-1 1,97-11 1024,-16 3-561,-3-5-133,27-4-93,-95 16-296,9 0 124,36 0 1,-51 1-145,0 0 0,0 1 0,0 0-1,0 0 1,0 0 0,0 1 0,0-1 0,-1 1 0,1 0 0,-1 1 0,1-1 0,6 6 0,-10-8-129,0 1 0,0 0 0,0 0 0,0 0 1,-1 0-1,1 0 0,0 0 0,0 0 0,0 0 0,-1 0 0,1 0 1,-1 1-1,1-1 0,-1 0 0,1 0 0,-1 1 0,0-1 0,0 0 1,1 0-1,-1 1 0,0 2 0,-7 16-1302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06.4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6 4041,'-12'-4'2032,"27"4"4674,-11-2-5474,30 2-232,48 4-416,-39-2-184,-2 5-216,-1-4-48,-7-3 9,-2 2-298,-7 3 193,-3 0-64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8.7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53 2441,'-4'0'1582,"-14"-1"3252,17 1-4687,1 0 0,-1 0 0,1 0 0,-1 0 1,1 0-1,-1 0 0,1 0 0,-1-1 0,1 1 0,0 0 0,-1 0 0,1 0 0,-1-1 0,1 1 1,0 0-1,-1-1 0,1 1 0,0 0 0,-1-1 0,1 1 0,0 0 0,-1-1 0,1 1 0,0-1 1,0 1-1,-1 0 0,1-1 0,0 1 0,0-1 0,0 1 0,0-1 0,0 0-112,1 1-1,-1-1 1,0 1-1,1 0 1,-1 0-1,1-1 1,-1 1-1,1 0 1,-1 0-1,1-1 1,-1 1-1,1 0 1,-1 0-1,1 0 1,0 0-1,-1 0 1,1 0-1,-1 0 1,1 0-1,0 0 1,3 0 71,180-19 602,-135 15-655,83-11-647,-125 14-524,-5 5 445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06.8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1 203 6473,'3'-46'1048,"-1"15"1352,-6 66 970,3-21-3140,1 0 1,0-1-1,1 1 1,0 0-1,1-1 1,1 1-1,0-1 1,1 0-1,1 0 1,0 0-1,0-1 1,10 16-1,-11-20-169,1 0 0,1 0 1,-1-1-1,1 0 0,0 0 0,1 0 0,0-1 0,0 0 0,0 0 1,1 0-1,0-1 0,0-1 0,0 1 0,0-1 0,1-1 1,0 1-1,0-1 0,16 3 0,-20-6-31,0 0 0,0 1 0,0-2 0,0 1 0,0-1-1,0 1 1,0-1 0,0-1 0,0 1 0,0-1 0,0 0 0,-1 0 0,1 0 0,-1 0-1,1-1 1,-1 0 0,0 0 0,6-6 0,4-4 70,-2-2-1,1 1 1,16-28 0,-9 13-1,-15 20-77,1 0 0,-1 0 0,-1-1 0,1 1 0,-2-1 1,1-1-1,-2 1 0,1 0 0,-1-1 0,-1 1 1,0-1-1,0 1 0,-1-1 0,-2-15 0,1 18-26,0 0-1,0 0 0,-1 1 0,0-1 1,0 0-1,-1 1 0,0-1 0,-1 1 1,1 0-1,-1 0 0,-1 0 1,1 1-1,-1 0 0,0-1 0,-1 2 1,0-1-1,0 1 0,0-1 0,0 2 1,-8-6-1,14 10 4,0 0-1,0 0 0,-1 0 1,1 0-1,0 0 1,0-1-1,0 1 1,0 0-1,-1 0 1,1 0-1,0 0 1,0 0-1,0 0 1,-1 0-1,1 0 1,0 0-1,0 0 1,0 0-1,0 0 1,-1 0-1,1 0 1,0 0-1,0 0 1,0 0-1,-1 0 1,1 0-1,0 0 1,0 0-1,0 0 1,-1 0-1,1 0 1,0 0-1,0 1 1,0-1-1,0 0 1,-1 0-1,1 0 1,0 0-1,0 0 1,0 0-1,0 1 1,0-1-1,0 0 1,-1 0-1,1 0 1,0 0-1,0 1 1,0-1-1,0 0 1,0 0-1,0 0 1,0 1-1,0-1 0,0 0 1,0 0-1,0 0 1,0 1-1,2 17 92,-2-16-73,0 0-11,1 2 5,0 0 0,0 1 0,0-1-1,1 0 1,-1 0 0,1 0 0,4 6 0,16 23 32,-11-17-10,-1 0 0,-1 0-1,0 1 1,11 28 0,-8-5 19,-2 1 1,-2 0 0,-2 0-1,-1 0 1,-3 1-1,-1 0 1,-2-1 0,-9 64-1,9-93-21,-1 0-1,0 0 0,-1 0 1,0 0-1,-1 0 1,0-1-1,-1 0 0,0 0 1,-1 0-1,0 0 0,-1-1 1,0 0-1,-13 14 1,2-4 75,13-14-68,0 0-1,0-1 1,0 0 0,-1 1-1,0-2 1,-8 7-1,9-10-1278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07.2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95 4225,'152'-68'3277,"-142"63"-2537,-1 1 1,1 0 0,0 1-1,0 0 1,0 1 0,0 0-1,1 0 1,-1 1 0,19 1 0,3 0-251,-5 1-1,1 0 0,52 10 0,-78-10-466,0-1 0,0 1 0,0-1-1,0 1 1,0 0 0,0 0 0,0 0-1,0 0 1,-1 0 0,1 1 0,0-1 0,-1 0-1,1 1 1,-1-1 0,0 1 0,1 0-1,-1-1 1,0 1 0,0 0 0,1 2 0,-1-3-12,-1 1 1,0 0 0,0-1-1,0 1 1,0-1 0,0 1-1,0-1 1,0 1 0,0-1-1,-1 1 1,1-1 0,-1 1-1,1-1 1,-1 1 0,1-1 0,-1 0-1,0 1 1,0-1 0,1 0-1,-1 1 1,0-1 0,0 0-1,-1 0 1,1 0 0,0 0-1,0 0 1,-2 1 0,-43 29 288,26-18-118,-22 18 0,23-16-96,2 2 0,0 0 0,0 0 0,2 2 0,-15 21 0,29-38-78,0 0-1,0 0 1,-1 0-1,1 0 1,0 0-1,1 0 1,-1 1-1,0-1 1,1 0-1,-1 0 1,1 1-1,0-1 1,0 0-1,0 1 1,0 2 0,0-3-1,1-1 1,0 1 0,0 0 0,-1-1-1,1 1 1,0-1 0,0 0 0,0 1-1,1-1 1,-1 0 0,0 1 0,0-1 0,1 0-1,-1 0 1,0 0 0,1 0 0,-1-1-1,1 1 1,0 0 0,-1 0 0,1-1-1,0 1 1,-1-1 0,4 1 0,6 1 0,0 0 0,0-1 0,1 0 0,-1-1 1,0-1-1,0 1 0,22-5 0,-4-2-669,55-20-1,-34 8 173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07.6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2 103 6265,'0'-3'250,"-1"1"0,1 0-1,0-1 1,0 1 0,0-1 0,0 1-1,0 0 1,0-1 0,1 1-1,-1 0 1,1-1 0,-1 1-1,1 0 1,0-1 0,0 1 0,0 0-1,3-4 1,-1 3 20,-1-1 0,2 1-1,-1 0 1,0 0 0,1 0 0,-1 1 0,1-1 0,0 1-1,4-3 1,4 0 99,0 1-1,0 0 0,0 0 1,0 1-1,0 1 0,19-2 1,-4 5-127,1 0 0,-1 2 0,0 1 1,47 14-1,-68-17-210,0 1 1,0 0-1,0 1 1,0-1 0,0 1-1,-1 0 1,1 0-1,5 6 1,-9-7-23,0 0 0,0 0 0,0 0 0,0 1 0,0-1 0,-1 1 1,1-1-1,-1 1 0,0 0 0,0 0 0,0-1 0,0 1 0,0 0 0,-1 0 0,1 0 0,-1 0 0,0 0 0,1 0 0,-2 4 0,-1 7 30,-1-1-1,0 1 1,-1-1-1,-1 1 0,0-1 1,-10 19-1,-5 10 70,-54 108 320,47-102-164,-23 58 1,46-96-210,1 0-1,0 1 1,-4 19 0,7-28-44,0 0 0,-1 0-1,1 0 1,0 0 0,0 0 0,0 0 0,0 0-1,1 0 1,-1 0 0,0 0 0,1-1-1,0 1 1,-1 0 0,1 0 0,0 0 0,0 0-1,0-1 1,0 1 0,0 0 0,0-1 0,1 1-1,-1-1 1,0 1 0,1-1 0,-1 1-1,4 1 1,0-1-27,0 0 1,0 0-1,0-1 0,0 0 0,0 0 1,0 0-1,0 0 0,0-1 0,1 0 1,-1 0-1,0 0 0,0-1 0,0 1 1,0-1-1,9-3 0,5-3-668,1 0 0,30-18 1,-20 10-675,25-7 237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07.9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256 155 6793,'-232'-80'3153,"224"70"-1232,-8-4-305,28 3-216,5 1-256,-6-2-455,18 2-153,8 6-336,-3 1-80,18 4-120,-2 12-280,0-3 400,6 7-176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08.3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40 6609,'9'-6'1199,"0"1"0,1 0 0,0 0 0,15-4 0,-17 6-883,0 1 0,1 0 0,-1 1 0,1 0 0,-1 0 1,1 1-1,0 0 0,-1 1 0,17 2 0,-12 0-39,0-1-85,1 1 1,-1 1-1,0 0 1,0 0-1,16 9 0,-26-12-174,-1 1 0,1 0 0,-1-1-1,1 1 1,-1 0 0,0 0 0,1 0-1,-1 1 1,0-1 0,-1 1 0,1-1 0,0 1-1,-1-1 1,1 1 0,-1 0 0,0 0-1,0 0 1,0-1 0,0 1 0,-1 0-1,1 0 1,-1 0 0,1 0 0,-1 1-1,0-1 1,-1 0 0,1 0 0,0 0-1,-2 5 1,-1 7 78,2-8-39,-1 1 1,1-1-1,-1 0 0,-1 0 0,0 1 0,0-1 1,0-1-1,-6 11 0,-17 15 192,18-23-172,1-1 0,0 2-1,0-1 1,1 1 0,0 0-1,1 0 1,0 0 0,0 1-1,-2 11 1,7-21-67,-1 1 0,1-1 0,0 0 0,0 1-1,0-1 1,0 0 0,0 0 0,1 1 0,-1-1 0,0 0 0,1 0-1,-1 0 1,0 1 0,1-1 0,0 0 0,-1 0 0,1 0 0,-1 0 0,1 0-1,0 0 1,0 0 0,0 0 0,0 0 0,0 0 0,0-1 0,0 1-1,0 0 1,0-1 0,0 1 0,0 0 0,0-1 0,0 1 0,1-1-1,-1 0 1,0 1 0,0-1 0,0 0 0,1 0 0,-1 0 0,0 0 0,2 0-1,6 1 21,0-1-1,0-1 0,0 1 0,14-4 0,-21 4-60,97-14 2591,-22 11-1440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33.1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15 4249,'-3'-2'493,"-1"0"0,1 0 0,-1 0 0,0 0 0,1 1 0,-8-2 0,11 3-410,-1-1-1,1 1 1,-1 0-1,1 0 1,-1 0-1,1 0 0,-1 0 1,1 0-1,-1 1 1,1-1-1,-1 0 0,1 0 1,-1 0-1,1 0 1,-1 0-1,1 1 0,-1-1 1,1 0-1,-1 1 1,1-1-1,0 0 1,-1 0-1,1 1 0,-1 0 1,1 0 8,-1 0-1,1 0 1,-1 0 0,1 0 0,0 1 0,0-1 0,0 0 0,0 0-1,0 1 1,0-1 0,0 0 0,0 0 0,0 0 0,0 1 0,1 0-1,2 11 419,1 0 0,0-1 0,1 0 0,0 0 0,1 0 0,0 0 0,13 15 0,64 73 936,-34-44-627,0 7-244,-26-32-208,1-1 0,32 30 0,-53-57-306,1 0 0,-1 0 0,1 0-1,0-1 1,0 0 0,0 1 0,0-1-1,0 0 1,1-1 0,-1 1-1,0-1 1,1 0 0,-1 0 0,1 0-1,8-1 1,-9 0-7,0 0 1,0-1-1,-1 0 1,1 0-1,0 0 0,0 0 1,-1-1-1,1 1 0,-1-1 1,1 0-1,-1 0 1,0 0-1,0 0 0,1-1 1,-2 0-1,1 1 0,0-1 1,3-5-1,10-15 126,-1-1-1,15-31 1,-2 1-81,-17 33-77,-1 0 0,8-26 0,6-13-10,-13 31-80,-9 22-36,0 0 0,1 0-1,0 1 1,0-1-1,0 1 1,1 0 0,0 0-1,0 0 1,1 0 0,-1 1-1,1 0 1,7-6-1,-4 7-1098,-5 6 456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33.6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89 107 7322,'-75'41'2475,"74"-40"-2403,0-1 0,0 0 0,0 1 0,1 0 1,-1-1-1,0 1 0,0-1 0,1 1 0,-1 0 0,0 0 1,1-1-1,-1 1 0,0 0 0,1 0 0,-1 0 0,1 0 1,-1 0-1,1 0 0,0-1 0,-1 2 0,7 10 472,-3-8-171,11 27 602,1 0 0,2 0-1,1-2 1,2 0 0,23 26-1,-18-25-562,-9-12-106,1 0 0,21 19 0,-31-32-246,-1-1-1,1 1 1,0-1-1,0 0 1,0 0-1,1-1 1,0 0-1,-1 0 1,1-1-1,12 2 1,-12-3-2,1 0 0,-1 0 0,0-1 0,0 0 0,0-1 0,1 0 0,-1 0 0,0-1 0,0 0 0,0 0 0,0-1 0,-1 0 0,10-5 0,-9 3-11,0-1 0,0 0 0,0 0 1,-1-1-1,0 1 0,0-2 0,0 1 0,-1-1 0,0 0 0,7-13 1,-4 6-22,0 0 0,-2-1 0,1 0 0,-2 0 1,0-1-1,-1 1 0,-1-1 0,0-1 0,-2 1 0,2-18 1,3-99-7,-6 124-25,-1-1 0,1 1 1,5-16-1,-2 5-55,-4 21 30,0-1-1,0 0 1,1 1 0,-1-1-1,0 1 1,0-1 0,1 1-1,-1-1 1,0 1 0,0-1-1,1 1 1,-1-1 0,1 1-1,-1-1 1,0 1 0,1 0-1,-1-1 1,1 1 0,-1 0-1,1-1 1,-1 1 0,1 0 0,-1 0-1,1-1 1,-1 1 0,1 0-1,0 0 1,-1 0 0,1 0-1,-1 0 1,1 0 0,-1 0-1,1 0 1,0 0 0,-1 0-1,1 0 1,-1 0 0,1 0-1,-1 0 1,1 0 0,0 1-1,-1-1 1,1 0 0,-1 0-1,1 1 1,-1-1 0,1 0-1,-1 1 1,0-1 0,1 0-1,-1 1 1,1-1 0,-1 1-1,0-1 1,1 1 0,-1-1 0,0 1-1,0-1 1,1 1 0,-1-1-1,0 1 1,0-1 0,0 1-1,1 1 1,4 19-1485,0 14 623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33.9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6521,'33'93'2410,"-17"-48"4514,-4-14-3968,-6-15-2907,0 1 1,-1 0 0,5 35-1,-7-26 110,-1 1 0,-3 35-1,0-20-31,1-36-5,1 1-826,3-12-670,6-10 722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34.2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94 7338,'85'-49'3248,"-96"37"-1503,6 0 1303,5 5-719,0 5-1761,0 1-136,24-1-112,56-3-32,-33 1-88,-4 4-40,-5 0-80,-2 4-16,0 4-360,-18-6-368,-8 2-1320,-3 2 1231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3:34.6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21 5857,'-24'10'9149,"24"-9"-8912,14-1 1417,31 2-801,-32-2-699,-1 1 0,1-2 0,-1 1 0,21-5 0,133-19 762,-156 22-1127,0 1 0,-1 0 0,1 0 0,0 1-1,10 1 1,-3 2-242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33.3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32 376 2641,'-11'13'347,"4"-5"195,15-10 1,17-6 66,77-28 1669,-68 25-1705,42-19 0,-65 25-434,0 0 1,-1-1-1,1-1 0,-1 0 1,-1 0-1,1-1 0,12-13 1,-19 16-88,0 1 0,0-1 0,-1 1 1,1-1-1,-1 0 0,0 0 0,0 0 0,-1 0 1,0 0-1,0 0 0,0-1 0,0 1 1,-1 0-1,0-1 0,0 1 0,0 0 0,-1-1 1,0 1-1,0 0 0,0 0 0,0 0 1,-4-7-1,3 5-6,-1 0 1,0 0-1,-1 0 1,1 1 0,-1-1-1,-1 1 1,1 0-1,-1 0 1,0 1-1,0-1 1,-1 1-1,0 0 1,1 1-1,-2 0 1,-7-5-1,5 5-31,-1 0 1,0 0-1,0 1 0,0 1 0,0 0 0,-1 0 0,1 1 0,-1 0 0,1 1 0,-1 0 0,1 1 1,-12 1-1,16 0-14,0-1 1,0 0 0,0 1 0,0 1-1,0-1 1,1 1 0,-1-1 0,1 2-1,-1-1 1,1 1 0,0-1 0,0 1-1,1 1 1,-1-1 0,1 1 0,0-1-1,0 1 1,1 1 0,-1-1 0,1 0-1,-3 9 1,-1 1-3,2 1 0,0 0-1,0 0 1,2 0 0,0 0-1,1 1 1,1-1 0,0 1 0,2 20-1,0-30 6,0 0 0,0 0-1,1 0 1,-1 0-1,2 0 1,-1 0-1,1 0 1,0 0 0,1-1-1,-1 0 1,1 0-1,0 0 1,1 0 0,0 0-1,0-1 1,0 0-1,0 0 1,1 0 0,0-1-1,0 0 1,0 0-1,0 0 1,10 3-1,6 1-375,0-1 0,0-2 0,1 0-1,0-1 1,0-1 0,34-1 0,17-1-607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49.0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49 4545,'11'0'2224,"10"0"-767,1-1 55,4-3-176,3 2-303,8-4-465,-3-1-160,6 0-240,-4 0-64,-3 2 16,-2-2-408,-10 5 240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27.8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92 672,'-19'-19'586,"15"16"-181,0-1 1,0 1-1,0-1 0,1 0 1,-1 0-1,1 0 1,0 0-1,0 0 0,1-1 1,-1 0-1,-2-7 1,6 2 800,-1 10-1167,1 0 1,-1 0-1,0 0 0,0 0 0,0 0 0,0 0 0,0-1 1,0 1-1,1 0 0,-1 0 0,0 0 0,0 0 0,0 0 0,0-1 1,0 1-1,0 0 0,0 0 0,0 0 0,0 0 0,0-1 0,0 1 1,0 0-1,0 0 0,0 0 0,0 0 0,0-1 0,0 1 0,0 0 1,0 0-1,0 0 0,0 0 0,0-1 0,0 1 0,-1 0 0,1 0 1,0 0-1,0 0 0,0 0 0,0-1 0,0 1 0,0 0 1,0 0-1,-1 0 0,1 0 0,0 0 0,0 0 0,0 0 0,0 0 1,-1 0-1,1 0 0,0-1 0,0 1 0,0 0 0,0 0 0,-1 0 1,1 0-1,-3 5 98,-2 8-58,0 1 0,1 0 0,0 0 0,2 1 0,-1-1 0,2 1 0,0-1 0,0 1 0,2 0 0,3 26 1,-1-21 56,1 0 1,1 0 0,1 0-1,1-1 1,0 0 0,1 0-1,18 28 1,-24-44-83,0 0-1,0 0 0,0 0 1,1 0-1,-1 0 1,1 0-1,0 0 1,0-1-1,0 0 0,0 1 1,0-1-1,1 0 1,-1-1-1,1 1 1,-1-1-1,1 1 0,-1-1 1,1 0-1,0 0 1,7 0-1,-7-1-6,1 0 0,-1-1 0,0 0 1,1 0-1,-1 0 0,0 0 0,0-1 0,1 1 0,-1-1 0,0 0 0,-1-1 0,1 1 0,0 0 1,-1-1-1,1 0 0,-1 0 0,6-7 0,-1 0-22,1 0 0,-2-1 1,1 0-1,-1 0 0,-1-1 1,0 0-1,-1 0 0,0 0 0,-1-1 1,0 0-1,-1 0 0,-1 0 1,0 0-1,-1 0 0,0 0 0,-1-1 1,0 1-1,-1 0 0,0 0 1,-1-1-1,-1 1 0,0 1 0,-8-19 1,0 11-108,6 19-29,2 12-6,3 1 87,0-1 0,1 1 0,0 0 0,1 0-1,0-1 1,1 1 0,6 15 0,5 7 105,20 35 0,-23-51-40,-1 0 0,-1 1-1,-1 1 1,-1 0 0,0 0 0,-1 0-1,3 28 1,-8-29-5,0-1 1,-2 1-1,0-1 0,-1 1 0,-1-1 1,-1 1-1,-11 34 0,12-46-7,0 0 0,-1 0 0,0 0 0,0 0 0,0-1 0,-1 1 0,0-1 0,0 0 0,-9 7 0,10-10 1,0 0 0,-1 0 1,0 0-1,1-1 0,-1 1 0,0-1 0,0 0 0,0-1 0,-1 1 0,1-1 0,0 0 0,0 0 0,-1-1 0,1 0 0,-6 0 1,6 0-28,1 0 0,-1-1 0,1 1 0,-1-1 0,1 0 0,0-1 0,-1 1 0,1-1 0,0 0 0,0 0 0,0 0 0,0 0 0,0-1 0,0 0 0,-5-5 0,8 7-80,1 1 1,0-1 0,0 1 0,0-1 0,-1 0 0,1 1 0,0-1 0,0 0 0,0 1 0,0-1 0,0 0-1,0 1 1,0-1 0,0 1 0,0-1 0,0 0 0,0 1 0,1-1 0,-1 0 0,0 1 0,0-1 0,1 1 0,-1-1-1,0 1 1,1-1 0,0 0 0,16-16-4095,11 4 2367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28.2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4001,'54'23'1443,"-53"-23"-1411,0 1-1,-1-1 1,1 0 0,-1 0 0,1 0-1,-1 1 1,1-1 0,-1 0 0,1 0-1,-1 1 1,1-1 0,-1 1 0,1-1-1,-1 0 1,0 1 0,1-1 0,-1 1-1,0-1 1,1 1 0,-1-1 0,0 1-1,0-1 1,1 1 0,-1-1 0,0 1-1,0 0 1,0-1 0,0 1 0,0-1-1,0 1 1,0-1 0,0 1 0,0 0-1,0-1 1,0 1 0,0-1 0,0 1 0,0-1-1,-1 2 1,0 5 522,4 16 555,1 0-1,0 0 1,10 27 0,-6-23-619,5 39 0,-11-56-392,-1 1 1,-1-1-1,0 0 1,-1 1-1,0-1 1,0 0-1,-5 16 1,3-7 32,3-16-101,0 0-1,0 0 1,0-1 0,0 1 0,-1 0-1,0-1 1,1 1 0,-1 0 0,0-1 0,0 1-1,0-1 1,-1 1 0,1-1 0,-4 5-1,-3-8-392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28.5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79 3857,'-2'-3'343,"1"0"0,0 0 0,0 0 0,0 0 0,0 0 0,0 0 0,1 0 0,-1-5 0,1 7-227,0 0-1,1 0 1,-1 0 0,0 0-1,0 0 1,1 0-1,-1 0 1,1 0-1,-1 0 1,1 0 0,-1 0-1,1 0 1,-1 0-1,1 1 1,0-1-1,-1 0 1,1 1 0,0-1-1,0 0 1,0 1-1,-1-1 1,1 1 0,0-1-1,0 1 1,0-1-1,0 1 1,0 0-1,0-1 1,2 1 0,19-6 525,0 2 1,46-4 0,176 2 455,-231 7-1062,0 0 1,0 1 0,0 1 0,22 7-1,-34-10-29,1 0 0,-1 1 0,0-1 1,1 1-1,-1 0 0,0 0 0,1-1 0,-1 1 0,0 0 0,0 0 0,0 0 0,0 0 0,0 0 0,0 0 0,0 1 0,0-1 1,1 2-1,-2-2 1,1 0-1,-1 0 1,0 0 0,0 1 0,0-1 0,0 0 0,0 0 0,0 0 0,0 0 0,0 0 0,0 1-1,-1-1 1,1 0 0,0 0 0,-1 0 0,1 0 0,-2 2 0,-2 3 29,0 0 1,-1 0-1,0 0 0,0-1 1,-9 7-1,11-9-22,-106 83 197,47-40-165,15-12-27,-46 39 8,80-61-21,0 0 0,1 1 0,1 1 0,-17 25 0,26-36-3,0 0 0,0-1 0,1 1 0,-1 0 0,1 0 0,0 0 0,0 0 0,0 1 0,0-1 0,0 0 0,1 0 0,-1 0 0,1 1 0,0-1 0,0 0 0,0 1-1,2 4 1,-2-7 0,0-1-1,0 1 1,1-1-1,-1 1 0,0 0 1,0-1-1,1 1 1,-1-1-1,1 1 1,-1-1-1,0 1 0,1-1 1,-1 1-1,1-1 1,-1 0-1,1 1 0,-1-1 1,1 1-1,0-1 1,-1 0-1,1 0 0,-1 1 1,1-1-1,0 0 1,0 0-1,10 1 23,-1 0 1,0 0-1,1-2 0,-1 1 1,1-1-1,-1-1 0,0 0 1,11-3-1,81-30-82,-56 15-2167,72-43 0,-81 37 720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28.9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70 2208,'-14'-11'3769,"21"16"-2088,10-15-193,7 10-352,6-10-440,2-2-200,5 3-280,4-5-79,-10 7-17,0 5-344,-8 8-1817,-9-3 1481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29.2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1536,'51'147'1217,"-46"-107"503,3 10-8,-8-5-103,6 0-193,-6-4-552,-4-11-248,4-5-304,-7-5-72,4-12-32,1 1-224,9-2-1992,-4-12 1496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29.7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35 2585,'2'-3'341,"0"1"1,1-1-1,0 1 1,-1 0 0,1 0-1,0 0 1,0 0-1,0 0 1,0 1 0,5-2-1,-3 0 373,-4 3-630,0 0 0,-1 0 1,1 0-1,0 0 0,-1 0 0,1 0 0,-1 0 0,1 0 0,0 0 1,-1 0-1,1 0 0,0 0 0,-1 1 0,1-1 0,-1 0 0,1 0 1,-1 1-1,1-1 0,0 0 0,-1 1 0,1-1 0,-1 0 0,1 1 1,-1-1-1,0 1 0,1-1 0,-1 1 0,1-1 0,-1 1 0,0-1 1,0 1-1,1-1 0,-1 1 0,0 0 0,0-1 0,1 1 0,-1-1 0,0 1 1,0 0-1,0-1 0,0 1 0,0 0 0,4 32 751,-4-30-667,1 21 200,2 1 0,0-1 0,2 0 0,0 0 0,1-1 0,2 1 0,13 28-1,-12-35-245,-7-11-69,0 0 0,1 0 0,0-1 0,0 1 0,0-1 0,1 0 0,0 0 0,0 0 0,0-1 0,6 5 0,-9-9-38,0 0 1,0 1-1,0-1 0,1 0 1,-1 0-1,0-1 1,0 1-1,0 0 1,0 0-1,0-1 1,1 1-1,-1 0 1,0-1-1,0 1 0,0-1 1,0 1-1,0-1 1,0 0-1,0 0 1,-1 1-1,1-1 1,0 0-1,0 0 1,0 0-1,-1 0 1,1 0-1,0 0 0,0-1 1,4-4 53,6-4-27,-2-1-1,1 0 1,-1 0 0,-1-1-1,0-1 1,-1 1 0,0-1-1,0-1 1,-2 1-1,0-1 1,0 0 0,-2 0-1,1 0 1,-2-1 0,0 1-1,0-1 1,-2-16 0,0 18-43,1 7 0,-1-1-1,0 1 1,-1-1-1,1 1 1,-3-10 0,2 15-6,1-1 0,-1 1 1,1 0-1,-1-1 0,1 1 0,-1 0 1,0 0-1,0-1 0,0 1 1,0 0-1,0 0 0,0 0 1,0 0-1,0 0 0,0 0 1,0 0-1,0 1 0,-1-1 1,1 0-1,0 1 0,-1-1 1,1 1-1,0-1 0,-1 1 1,1 0-1,-1-1 0,1 1 1,-1 0-1,1 0 0,-2 0 1,2 0-1,0 1 0,1-1 0,-1 0 0,0 0 0,0 1 0,1-1 0,-1 0 0,0 1 0,1-1 0,-1 1 0,1-1 0,-1 1 0,0-1 0,1 1 0,-1 0 0,1-1 0,-1 1 1,1-1-1,0 1 0,-1 0 0,1-1 0,0 1 0,-1 0 0,1 0 0,0-1 0,0 1 0,0 0 0,0 0 0,-1-1 0,1 1 0,0 0 0,0 0 0,1 0 0,-1-1 0,0 1 1,0 1-1,1 4-21,-1 0 1,1 0 0,0 0-1,3 8 1,5 9 29,0-1 1,18 30-1,-21-42 23,-2 2 0,0-1 0,0 0 0,2 16 0,-3-16 4,0 0 0,0 0-1,0-1 1,8 15 0,-10-23-18,0-1 0,-1 0 1,1 0-1,0 1 0,-1-1 0,1 0 0,0 0 0,0 0 0,0 0 0,0 0 1,0 0-1,0 0 0,0-1 0,1 1 0,-1 0 0,0 0 0,0-1 0,1 1 1,-1-1-1,0 1 0,3-1 0,-3 0 4,0 0 0,1 0 1,-1 0-1,0-1 0,1 1 0,-1-1 0,0 1 0,1-1 1,-1 0-1,0 1 0,0-1 0,0 0 0,0 0 1,0 0-1,0 0 0,0 1 0,2-3 0,3-5 46,-1 0 1,1 0-1,-1-1 0,6-13 0,-11 22-61,7-18 47,-1-1 1,-1 0-1,5-25 0,1-8 6,-10 51-65,-1-1 0,0 1 0,1 0 0,-1 0 0,0-1 0,0 1 1,0 0-1,0-1 0,0 1 0,0 0 0,0-1 0,-1 0 0,1 1 6,-1 1-1,1-1 0,0 1 0,0 0 1,-1-1-1,1 1 0,0-1 1,-1 1-1,1 0 0,0-1 0,-1 1 1,1 0-1,-1-1 0,1 1 0,-1 0 1,1 0-1,-1 0 0,1-1 1,0 1-1,-1 0 0,1 0 0,-1 0 1,1 0-1,-1 0 0,1 0 0,-1 0 1,0 0-1,1 16-94,7 95 83,-6-98-293,1 0 0,0-1 0,1 1-1,0-1 1,1 1 0,0-1 0,10 19-1,-6-19-465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0.1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0 133 3537,'27'-45'1679,"-26"34"-340,-3 16 304,13 51 2148,-11-45-3453,2 0-1,-1 0 1,1 0-1,1 0 1,6 18-1,-8-26-285,0 0-1,0-1 1,1 1 0,-1-1-1,1 0 1,-1 1-1,1-1 1,0 0 0,-1 0-1,1 0 1,1 0 0,-1 0-1,0-1 1,0 1-1,0-1 1,1 1 0,-1-1-1,1 0 1,-1 0 0,1 0-1,0 0 1,-1 0 0,1-1-1,0 1 1,0-1-1,-1 0 1,1 0 0,5 0-1,7-2 11,-1 0 0,1-1 0,0-1 0,-1-1 0,0 0-1,0-1 1,-1 0 0,1-1 0,-2 0 0,1-1 0,-1-1 0,20-17-1,-25 19-30,-1 0-1,-1 0 0,1 0 1,-1-1-1,-1 0 0,8-16 1,-11 21-25,0 1 0,0-1 0,0 1 0,-1-1 0,1 1 0,0-1 0,-1 1 0,0-1 0,0 0 0,0 1 0,0-1 0,0 0 0,0 1 0,0-1 0,-1 0 0,0 1 0,1-1 0,-1 1 0,0-1 0,0 1 0,-1-1 0,1 1 0,0 0 0,-1 0 0,1-1 0,-1 1 0,0 0 0,0 0 0,-2-2 0,-3 0-12,-1 0 0,1 0 0,-1 1 0,0-1 0,1 2 0,-1-1 0,0 1 0,-1 1 0,1-1 0,0 1 0,0 1 1,-1-1-1,-14 3 0,3-1-69,0 2-1,0 1 1,0 0 0,-29 11 0,38-10-654,-1 0 0,-16 11 0,19-6-98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0.4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160 20 4105,'-5'-3'579,"-1"0"1,1 1-1,-1 0 0,0 0 1,0 0-1,0 0 1,0 1-1,0 0 0,-1 0 1,1 1-1,0 0 1,-8 0-1,11 1-514,0-1 0,0 1-1,1 0 1,-1 0 0,0 0 0,0 0-1,0 0 1,1 0 0,-1 1 0,1-1 0,-1 1-1,1 0 1,0 0 0,0 0 0,-1 0-1,1 0 1,1 0 0,-1 1 0,0-1 0,0 1-1,1-1 1,0 1 0,-1-1 0,1 1 0,0 0-1,0 0 1,0 4 0,-4 14 24,1 0 0,1 0 0,1 1 0,1-1 0,1 1 0,1-1 0,1 1 1,0-1-1,9 31 0,-10-47-62,1-1 0,-1 1 1,1-1-1,0 0 0,5 9 1,-6-12-18,0 0 0,0 0 0,0 0 0,-1 0 1,1 0-1,0 0 0,1-1 0,-1 1 0,0 0 0,0 0 1,0-1-1,0 1 0,1-1 0,-1 1 0,0-1 1,0 1-1,1-1 0,-1 0 0,0 0 0,1 1 0,-1-1 1,0 0-1,1 0 0,-1 0 0,0-1 0,3 1 0,3-3-179,-1 0 0,1-1 0,-1 0 0,0 0 0,0 0-1,0-1 1,0 0 0,-1 0 0,0 0 0,0 0 0,4-7-1,0 2-673,19-24-2110,-7-5 1257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0.8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 6 2729,'-2'-1'286,"0"0"1,0 1 0,0-1 0,0 0 0,0 1-1,0-1 1,-1 1 0,1 0 0,0-1 0,0 1 0,0 0-1,0 1 1,0-1 0,0 0 0,-1 0 0,-2 2-1,4-1-137,0-1-1,-1 1 0,1 0 0,0 0 1,0 0-1,-1 0 0,1 0 0,0 0 1,0 1-1,0-1 0,0 0 0,1 1 1,-1-1-1,0 0 0,1 1 0,-1-1 1,0 1-1,1-1 0,0 1 0,-1-1 1,1 1-1,0-1 0,0 3 0,-1 7 189,1 0-1,0 0 0,1 0 0,0 0 0,1 0 0,3 10 0,23 65 626,-7-25-540,-4-7-183,-6-21-5,11 56 0,-22-86-521,1 1-1,-1 0 0,0-1 1,0 1-1,0 0 1,0-1-1,-1 1 1,0-1-1,1 1 1,-1 0-1,-3 5 1,0-2-1083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1.3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4 162 3801,'0'1'120,"0"-1"0,-1 1-1,1-1 1,0 0 0,0 1 0,-1-1 0,1 1 0,0 0 0,0-1-1,0 1 1,0-1 0,0 1 0,0-1 0,0 1 0,0-1 0,0 1-1,0-1 1,0 1 0,0 0 0,0-1 0,0 1 0,0-1 0,0 1-1,1 0 1,5 23 765,-3-10-243,-1-3-215,-1-1 0,0 1 0,-1 0 0,0 0 0,-1 0 0,0 0 0,-4 18 0,1-3 106,1 1 1,2-1 0,1 29-1,1-21-133,-1-33-393,2 21 630,4-21-273,5-10-152,-1-5-173,1-1-1,-2 0 1,0 0 0,0-1 0,-2 0 0,0 0-1,0-1 1,-2 1 0,0-2 0,-1 1-1,3-28 1,-5 23-132,-1-1 1,0 0-1,-2 0 0,-1 1 0,0-1 1,-2 0-1,-1 1 0,-11-35 1,14 52 68,0 0 1,0 1 0,0-1 0,-1 1 0,0-1 0,-5-6 0,8 11 17,0-1 0,-1 1 0,1 0 0,0-1 0,-1 1 0,1 0 1,-1 0-1,1-1 0,0 1 0,-1 0 0,1 0 0,-1-1 0,1 1 0,-1 0 1,1 0-1,-1 0 0,1 0 0,-1 0 0,1 0 0,-1 0 0,1 0 1,-1 0-1,1 0 0,-1 0 0,1 0 0,-1 0 0,0 0 0,0 1-10,0 0 0,1 0 0,-1 0-1,0 0 1,0 0 0,0 0 0,1 0 0,-1 0-1,0 0 1,1 0 0,-1 0 0,1 1 0,-1-1 0,1 0-1,-1 3 1,-1 6 11,0 1-1,1-1 0,0 1 1,0 0-1,1 0 1,1-1-1,0 1 1,0 0-1,6 20 1,4 6 265,23 50 0,-18-48-161,22 48 134,-32-75-143,1-1 0,0 1 1,0-1-1,1 0 1,10 10-1,-17-21-69,0 1 1,0 0-1,0-1 0,0 1 1,0-1-1,0 1 0,0-1 1,0 1-1,0-1 1,0 0-1,0 1 0,0-1 1,0 0-1,0 0 0,1 0 1,-1 0-1,0 0 0,0 0 1,0 0-1,0 0 0,0-1 1,0 1-1,0 0 0,0-1 1,2 0-1,0 0 8,0-1-1,0 1 1,-1-1 0,1 1-1,0-1 1,-1 0 0,4-4-1,1-3-12,0 0-1,0 0 0,-1-1 0,0 0 1,-1 0-1,0 0 0,-1-1 1,0 0-1,-1 0 0,0 0 0,2-16 1,-3 8-94,0-1 0,-2 1 0,0 0 0,-1 0 0,-7-37 0,8 55 69,0 0 1,0 0-1,-1 0 0,1 0 0,0 0 1,-1 0-1,1 0 0,-1 0 0,1 0 1,-1 0-1,1 0 0,-1 0 1,0 1-1,0-2 0,0 1 2,1 1-1,0 0 1,-1 0-1,1 0 1,-1 0-1,1 0 1,0-1-1,-1 1 1,1 0-1,0 0 1,-1 0 0,1 0-1,-1 0 1,1 0-1,0 0 1,-1 0-1,1 0 1,0 0-1,-1 0 1,1 1-1,-1-1 1,1 0 0,0 0-1,-1 0 1,0 1-1,0 0-8,0 0-1,-1 0 0,1 0 1,0 1-1,0-1 0,0 0 1,0 1-1,0-1 0,0 1 1,0-1-1,0 1 0,1-1 1,-1 1-1,0 3 0,1 4 34,0 1 0,0-1 0,1 0-1,1 0 1,-1 1 0,1-1 0,1 0 0,5 12-1,0 7 64,0 12 55,-1 0 1,-3 1-1,-1 0 1,-3 48-1,0-61 28,0-26-703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50.9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309 277 1944,'-58'-116'822,"57"114"-778,0 0-1,0 0 1,1 0-1,-1-1 1,1 1 0,-1 0-1,1 0 1,0 0 0,0-1-1,0 1 1,0 0 0,0 0-1,0 0 1,1-1 0,-1 1-1,2-3 1,-1 3 29,0 0-1,0 1 1,0-1 0,1 0 0,-1 1 0,1-1 0,0 1 0,-1-1-1,1 1 1,2-2 0,4-2 243,7-8 252,0 1-1,1 1 1,1 1-1,-1 0 1,2 1-1,-1 1 1,24-8-1,-34 14-502,0 1 0,0-1 0,0 1 0,0 0 1,0 1-1,0-1 0,1 1 0,-1 1 0,0 0 0,0 0 0,0 0 0,0 1 0,0 0 0,0 0 1,0 0-1,0 1 0,-1 0 0,1 1 0,-1-1 0,0 1 0,0 1 0,8 7 0,-11-9-52,0 0 0,0 0 0,0 0 0,0 0 0,-1 0 0,0 1 0,1 0 0,-1-1 0,-1 1 0,1 0 0,0 0 0,-1 0 0,0 0 0,0 0 0,0 0 0,0 0 0,-1 0 0,0 1 0,0-1 0,0 0 0,0 0 0,0 0 0,-1 0 0,0 1 0,0-1 0,0 0 0,0 0 0,-1 0 0,0-1 0,0 1 0,-4 7 0,-3 3 41,-1-1-1,0 0 1,-1 0-1,0-1 1,-1 0 0,-25 18-1,-4-2 36,-2-2 0,-1-2-1,-88 34 1,60-27-32,-82 38 103,132-60-72,22-9-87,0 0 1,0 0 0,0 0-1,0 0 1,0 0 0,-1 0-1,1 0 1,0 0 0,0 0 0,0 0-1,0 0 1,0 0 0,0-1-1,-1 1 1,1 0 0,0 0-1,0 0 1,0 0 0,0 0-1,0 0 1,0 0 0,0 0 0,0 0-1,-1 0 1,1 0 0,0-1-1,0 1 1,0 0 0,0 0-1,0 0 1,0 0 0,0 0-1,0 0 1,0 0 0,0-1 0,0 1-1,0 0 1,0 0 0,0 0-1,0 0 1,0 0 0,0 0-1,0-1 1,0 1 0,0 0 0,0 0-1,0 0 1,0 0 0,0 0-1,0 0 1,0-1 0,0 1-1,0 0 1,0 0 0,1 0-1,-1 0 1,0 0 0,0 0 0,0 0-1,0 0 1,0 0 0,0-1-1,0 1 1,4-4 19,0-1 1,1 1-1,-1 0 1,8-7-1,33-19 0,1 1 0,1 2 0,55-23 0,-93 46 27,-1 1 1,1 0-1,0 0 1,-1 1-1,1 0 0,0 1 1,11-1-1,-17 2-12,0 0 0,0 0-1,0 1 1,0-1 0,0 1-1,0-1 1,0 1 0,0 0-1,0 0 1,0 0 0,0 1-1,0-1 1,-1 1 0,1-1-1,-1 1 1,1 0 0,-1 0-1,0 0 1,1 0 0,-1 1-1,0-1 1,-1 0 0,1 1-1,2 4 1,5 12 124,-2 1 0,0 0-1,5 26 1,-6-24-87,0 0 0,1-1 0,10 22 0,-13-35-30,0 0 1,1 0-1,0 0 1,1-1-1,0 1 1,0-1-1,0 0 0,9 6 1,-11-10-66,0 0 1,0 0-1,1-1 0,-1 1 1,1-1-1,0 0 0,0-1 1,0 1-1,0-1 0,0 0 1,0 0-1,0 0 0,0-1 0,0 0 1,0 0-1,9-1 0,32-9-1507,7-8 657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1.7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8 920,'0'0'99,"0"-1"0,1 1-1,-1-1 1,0 1 0,1-1-1,-1 1 1,1 0 0,-1-1-1,1 1 1,-1-1 0,1 1-1,-1 0 1,1-1 0,-1 1-1,1 0 1,-1 0 0,1 0-1,-1-1 1,1 1 0,-1 0-1,1 0 1,0 0 0,-1 0-1,1 0 1,-1 0 0,1 0 0,-1 0-1,1 0 1,0 0 0,-1 0-1,1 1 1,1-1 79,-1 1-1,1 0 1,-1 1 0,1-1 0,-1 0-1,0 0 1,0 0 0,0 1 0,0-1-1,0 1 1,1 1 0,6 10 623,-2 1 1,6 16 0,-6-14-165,7 17 185,-1 1 0,-2 1 0,7 48 0,8 113 618,-18-121-1142,-3-36-211,-2 1-1,-2 0 1,-2-1 0,-1 1-1,-16 71 1,7-65-635,8-40 479,1 1 0,-1-1 1,0 0-1,-6 6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2.5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263 140 608,'-65'-97'1055,"42"71"92,12 20-174,3 3-386,6 2-368,0 0-1,-1 0 1,1 0-1,0 1 1,0-1 0,-1 0-1,1 1 1,0-1-1,-1 1 1,-3 0-1,4 0-163,1 0-1,0 1 0,0-1 0,0 1 1,0-1-1,0 0 0,0 1 0,0 0 1,0-1-1,0 1 0,0 0 0,0-1 1,0 1-1,1 0 0,-1 0 0,0 0 1,0 0-1,1 0 0,-1 0 0,1 0 1,-1 0-1,1 0 0,-1 1 0,-20 36 784,-2 5 31,13-15-305,2 1-1,1 0 0,1 0 1,-3 46-1,-1 6 40,5-54-467,2 0 0,0 1-1,2-1 1,4 49 0,4-41-34,0-1 0,2 0 0,2-1 0,1 0 0,2-1 1,1 0-1,1-1 0,2-1 0,38 50 0,-43-65-358,2 0 0,0 0-1,1-1 1,0-1 0,24 14 0,-6-7-451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4.0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32 1080,'-24'-20'9685,"24"18"-9186,21-2 256,105 2-368,-20 1-217,-80 0-206,-6-1-498,37 3 0,-52 1 56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4.4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7 1440,'-6'10'1281,"6"1"479,4-6 136,5 0-63,10-3-137,26 1-376,6-1-223,15-5-497,-5-4-168,-9-2-240,-8-3-56,-18 3-176,-3 6-272,-16 1 208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5.8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172 142 2585,'-30'-49'633,"-33"-43"5931,51 127-6185,-48 234 522,56-242-862,2 1 0,1-1 1,2 0-1,0 1 0,2-1 0,6 28 0,-7-44-10,0 0 1,1-1-1,0 1 1,1-1-1,0 1 1,0-1-1,7 9 1,-7-13-62,-1-1 1,1 0-1,1 0 0,-1 0 1,1 0-1,-1-1 0,1 0 1,1 0-1,-1 0 1,0 0-1,1-1 0,0 0 1,6 2-1,29 8-175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6.6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0 368 4025,'39'-48'1840,"-38"47"-1769,-1 1 0,1-1 0,-1 0 0,1 0 0,-1 0 0,0 1 0,1-1 0,-1 0 0,0 0 0,0 0-1,1 0 1,-1 0 0,0 0 0,0 0 0,0 1 0,0-1 0,0 0 0,-1 0 0,1 0 0,0 0 0,0 0 0,-1-1 0,-1-9 802,2 5-620,0-1 0,0 1 0,1-1 0,0 1 1,0-1-1,0 1 0,1-1 0,0 1 0,0 0 0,1 0 1,3-6-1,0 3-76,0 0 1,0 0 0,1 1 0,0 0 0,0 0-1,10-7 1,11-7-76,1 2 0,1 1 0,36-16 0,-46 24 23,-9 5-109,-1 1-1,1 0 0,0 1 0,23-6 1,-32 9-15,0 1 0,-1-1-1,1 1 1,0 0 0,-1-1 0,1 1 0,0 0 0,-1 0 0,1 1 0,0-1 0,-1 0 0,1 0 0,0 1-1,-1-1 1,1 1 0,0 0 0,-1-1 0,1 1 0,-1 0 0,1 0 0,-1 0 0,0 0 0,1 0 0,-1 0 0,0 0-1,0 1 1,0-1 0,0 0 0,0 1 0,0-1 0,0 0 0,0 1 0,0 0 0,-1-1 0,1 1 0,0-1 0,-1 1-1,0 0 1,1-1 0,-1 1 0,0 0 0,0-1 0,0 1 0,0 3 0,0 7 23,-1 0 0,-1 0 0,1-1 0,-2 1 0,1 0 1,-2-1-1,0 0 0,0 0 0,-1 0 0,0 0 0,-9 14 0,10-19-12,-8 15 16,1 0 0,1 1 0,-8 24 0,16-41-18,1 0-1,0 0 0,0 0 0,0 0 1,0 0-1,1 1 0,-1-1 0,1 0 1,1 1-1,-1-1 0,1 0 1,0 0-1,0 1 0,0-1 0,1 0 1,0 0-1,0 0 0,0-1 0,5 8 1,-6-11-2,0 0 1,-1 0-1,1-1 1,0 1-1,0 0 1,0-1 0,0 1-1,0 0 1,0-1-1,0 1 1,0-1-1,0 0 1,0 1-1,0-1 1,0 0 0,0 1-1,1-1 1,-1 0-1,0 0 1,0 0-1,0 0 1,0 0-1,0-1 1,0 1 0,1 0-1,-1 0 1,0-1-1,1 1 1,32-17 160,-24 11-120,-1 2-29,-1 0 0,0 0-1,-1-1 1,1 0 0,-1 0-1,0 0 1,0-1 0,-1 0-1,1-1 1,9-12-1,54-93 95,-65 104-107,0 0 1,0-1-1,0 0 1,-1 0-1,-1 0 1,0 0-1,0 0 1,0-1 0,-2 1-1,1-1 1,-1 0-1,0 0 1,-2-19-1,1 26-8,0 0-1,-1 0 0,0 0 1,0 0-1,0 0 0,0 0 1,0 1-1,-1-1 0,1 0 1,-1 1-1,0-1 0,1 1 1,-1-1-1,0 1 1,-1 0-1,1 0 0,0 0 1,-1 0-1,1 0 0,-1 0 1,1 1-1,-1-1 0,0 1 1,0 0-1,-5-2 0,7 3-2,0 1-1,0-1 0,0 1 0,0-1 1,1 1-1,-1-1 0,0 1 0,0 0 0,0-1 1,0 1-1,1 0 0,-1 0 0,0 0 0,1-1 1,-1 1-1,1 0 0,-1 0 0,1 0 0,-1 0 1,1 0-1,-1 0 0,1 0 0,0 0 1,0 0-1,0 0 0,-1 2 0,-4 37-10,5-7 50,2 0-1,2-1 0,0 1 0,12 39 0,-13-62-8,0 1-1,1-1 1,0 1 0,0-1-1,1 0 1,0 0 0,1-1-1,14 18 1,-19-26-12,0 0 1,0 0-1,0 0 0,1 0 1,-1 0-1,0 0 0,1-1 1,-1 1-1,0 0 0,1-1 1,-1 1-1,1-1 1,-1 1-1,1-1 0,0 0 1,-1 1-1,1-1 0,-1 0 1,1 0-1,2-1 0,-1 0 7,0 1 0,0-1 0,0 0-1,0-1 1,0 1 0,0-1 0,-1 1 0,1-1-1,0 0 1,1-2 0,4-3 16,0-1 0,-1 0-1,0-1 1,0 1 0,5-12 0,-6 10-31,0-1 0,-1 0 0,0 0 0,0-1 0,-2 1 0,1-1 0,-1 0 0,-1 0 0,0 0 0,0-20 0,-2 29-11,-2-42-14,2 43 16,0 1 0,0-1 0,0 1 0,0-1 0,-1 1 0,1-1 0,-1 1 0,1-1 0,-1 1 0,1-1 0,-1 1 0,0 0 0,0-1 0,0 1 0,0 0 0,0 0 0,0 0 0,0 0 0,0 0 1,0 0-1,0 0 0,0 0 0,-1 0 0,-1-1 0,2 3-12,0 0 0,-1 0 1,1 0-1,0 0 0,0 0 0,0 1 1,0-1-1,0 0 0,0 0 0,1 1 1,-1-1-1,0 0 0,0 3 1,1-3 12,-4 9-2,0 0-1,1 0 1,0 0 0,1 1 0,0-1 0,1 1 0,0 15 0,7 77 113,-5-94-73,0 1 0,1-1 1,0 1-1,4 11 0,-5-18-84,-1-1 0,1 0-1,0 0 1,0 0 0,0 0-1,1-1 1,-1 1 0,0 0-1,1 0 1,-1-1 0,1 1-1,-1 0 1,1-1 0,0 0-1,0 1 1,0-1 0,0 0-1,0 0 1,0 0 0,0 0-1,0-1 1,0 1 0,0 0-1,0-1 1,3 1 0,21-1-407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7.0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1 158 5649,'6'-3'378,"22"-13"861,-20 15-501,-11 11 336,0-4-777,0 0-1,1 0 1,-1 0 0,1 0 0,0 1-1,1-1 1,0 1 0,0-1 0,0 1 0,1 0-1,0-1 1,0 1 0,1 0 0,2 11-1,-3-15-248,1 1-1,0-1 0,1 0 1,-1 1-1,1-1 0,-1 0 0,1 0 1,0 1-1,0-2 0,1 1 1,-1 0-1,0 0 0,1-1 1,0 1-1,0-1 0,-1 0 1,1 0-1,1 0 0,-1 0 0,0 0 1,0-1-1,1 1 0,-1-1 1,1 0-1,-1 0 0,1 0 1,-1-1-1,1 1 0,4-1 1,8 0 8,1-2 0,0 0 1,-1 0-1,1-2 1,-1 0-1,0-1 1,0 0-1,0-1 1,-1-1-1,0-1 1,27-18-1,-35 21-44,-1 0 0,0 0 0,0-1 1,0 0-1,0-1 0,-1 1 0,0-1 0,-1 0 0,1 0 0,-1-1 0,-1 1 1,1-1-1,-1 0 0,-1 0 0,3-10 0,-4 13-10,0 1 0,-1 0 0,0-1 0,0 1 0,0-1 0,0 1 0,0 0 0,-1-1 0,0 1 0,0 0 0,0-1 0,-1 1 0,1 0 0,-1 0 0,0 0 0,0 0 0,-1 0 0,1 1 0,-1-1 0,0 1 0,0-1 0,0 1 0,0 0 0,0 0 0,-1 1 0,1-1 0,-1 0 0,0 1 0,0 0 0,-5-2 0,0 1-4,0 0-1,0 0 1,0 1 0,0 0-1,0 1 1,-1 0 0,1 0 0,-1 1-1,1 0 1,-18 3 0,5 1-92,-1 1 1,0 1 0,-25 11-1,41-15-8,4-1-69,0 0 1,0 0 0,0 0-1,0 0 1,0 0 0,1 1-1,-1-1 1,0 1 0,1 0-1,0-1 1,-1 1-1,1 0 1,0 1 0,-2 2-1,3-5 105,1 1 0,0 0-1,0 0 1,0 0-1,0-1 1,1 1-1,-1 0 1,0 0 0,0 0-1,0-1 1,1 1-1,-1 0 1,0 0-1,1-1 1,0 2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7.3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300 19 3777,'-1'-1'167,"1"0"1,0 0 0,-1 0-1,1 0 1,-1 0-1,1 0 1,-1 0-1,0 0 1,1 1 0,-1-1-1,0 0 1,0 0-1,0 1 1,0-1 0,1 0-1,-1 1 1,0-1-1,0 1 1,0-1-1,0 1 1,-2-1 0,0 0 61,1 1 1,-1 0 0,1-1-1,-1 1 1,0 0-1,1 1 1,-1-1 0,1 0-1,-4 2 1,-2 0 265,0 1 0,0 0 1,0 0-1,-14 9 0,2 1-100,0 1 0,1 0 1,1 2-1,0 0 0,-18 23 0,28-30-346,1 1-1,0-1 0,1 1 1,0 0-1,0 1 0,1-1 0,1 1 1,0 0-1,0 1 0,1-1 1,1 1-1,-3 19 0,5-29-37,0 1-1,0-1 0,0 0 1,0 0-1,0 0 1,1 0-1,-1 1 0,1-1 1,-1 0-1,1 0 0,0 0 1,0 0-1,0 0 1,0 0-1,0 0 0,0-1 1,1 1-1,-1 0 0,0-1 1,1 1-1,0-1 1,2 3-1,-1-2 7,0-1 0,0 0 0,0 0 0,-1 1 0,1-2 1,0 1-1,0 0 0,0-1 0,1 1 0,-1-1 0,0 0 0,0 0 0,0 0 0,0-1 0,6 0 0,7-3-433,0 0 0,-1-1 0,1 0 0,-1-1-1,0-1 1,0 0 0,-1-1 0,0-1-1,0 0 1,19-19 0,9-14-1103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7.7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5 2897,'-1'0'236,"0"-1"1,0 1 0,0-1 0,0 1-1,0-1 1,0 1 0,0 0 0,0-1-1,-1 1 1,1 0 0,0 0 0,0 0-1,0 0 1,0 0 0,-1 0 0,1 0-1,0 0 1,0 0 0,0 1 0,0-1-1,-1 0 1,0 1 0,1 1-64,0-1 1,-1 0-1,1 0 0,0 1 1,0-1-1,0 1 0,0-1 1,0 1-1,1-1 1,-1 1-1,0 0 0,1-1 1,-1 1-1,1 0 0,0-1 1,-1 4-1,-3 33 935,2-1 1,3 42-1,0-18-509,1 25-62,13 93 0,-15-175-612,0 1 0,1-1 0,0 0 0,0 0-1,0 1 1,1-1 0,-1 0 0,1 0 0,0 0-1,0 0 1,0-1 0,1 1 0,-1 0-1,1-1 1,0 0 0,0 1 0,0-1 0,1-1-1,6 6 1,10 0-577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8.2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1 309 3889,'37'-69'2063,"-29"62"-1155,-5 16-81,5 117 3690,-1 2-2669,-4-111-1725,0 0 0,1 0-1,0 0 1,2 0 0,8 19-1,-11-29-76,10 19 111,-12-25-138,-1 0-1,0 0 0,1 0 1,-1 0-1,1 0 1,0 0-1,-1-1 0,1 1 1,-1 0-1,1 0 1,0-1-1,0 1 0,-1-1 1,1 1-1,0 0 1,0-1-1,0 0 0,0 1 1,1 0-1,0-9 232,22-106 382,-20 57-775,-5-85 1,-1 46-232,2 70 298,-1 1 0,-2-1 1,0 0-1,-1 1 0,-2 0 0,-17-48 0,18 69-150,4 4 224,1 1 1,0-1 0,-1 0-1,1 1 1,0-1-1,-1 0 1,1 1 0,0-1-1,0 1 1,-1-1-1,1 1 1,0-1 0,0 1-1,0-1 1,0 1-1,0-1 1,0 0 0,0 1-1,0-1 1,0 1-1,0-1 1,0 1 0,0-1-1,0 2 1,1 9 23,1 0 0,0 0 0,0 0 0,1-1 1,0 1-1,8 14 0,-4-7 2,58 135 151,-56-134-128,2 0 0,1-1 0,0 0 1,1-1-1,19 19 0,-30-34-39,-1 0 0,1-1-1,0 1 1,0-1 0,0 1-1,0-1 1,0 0 0,0 1 0,0-1-1,1 0 1,-1-1 0,0 1-1,1 0 1,-1-1 0,0 1-1,1-1 1,-1 0 0,5 0 0,-4 0 11,0-1 0,0 0 1,0 0-1,1 0 1,-1 0-1,0 0 1,0-1-1,0 1 0,0-1 1,-1 0-1,1 0 1,2-2-1,6-7 54,-1 0-1,0-1 1,0 0 0,12-22-1,-21 32-71,14-21-97,-2-1-1,-1 0 1,-1 0-1,9-34 1,-15 44 46,-2 0 0,0 0-1,0 0 1,-2 0 0,0-1 0,0 1 0,-1-1-1,-1 1 1,-4-23 0,5 36 44,0 0 1,-1 1-1,1-1 1,0 0-1,-1 0 1,1 0-1,0 0 1,-1 1-1,1-1 1,-1 0-1,1 0 1,-1 1-1,0-1 1,1 1-1,-1-1 1,0 0-1,1 1 1,-1-1-1,0 1 1,0-1-1,1 1 1,-1 0-1,0-1 1,0 1-1,0 0 1,0-1-1,1 1 1,-1 0-1,0 0 1,0 0-1,0 0 1,0 0-1,0 0 1,0 0-1,0 0 1,0 0-1,1 1 1,-1-1-1,0 0 1,0 0-1,0 1 1,0-1-1,1 1 0,-1-1 1,0 1-1,0-1 1,1 1-1,-1-1 1,0 1-1,1-1 1,-1 1-1,1 0 1,-1 0-1,0-1 1,1 1-1,0 0 1,-1 0-1,1-1 1,-1 1-1,1 2 1,-1 2 29,0 0 0,1 0 0,0 0 0,0 0 0,1 0 0,-1 0-1,1 0 1,0 0 0,0 0 0,1-1 0,3 10 0,1 5 61,9 30 28,-3 1 1,-1 0-1,-3 1 0,3 77 1,-12-87-73,0-19 28,1 0 1,1 0 0,1 0-1,7 38 1,-8-56-145,-1-4 9,1 1 0,-1 0-1,0 0 1,0 0 0,0 0-1,1 0 1,-1-1 0,0 1-1,1 0 1,-1 0 0,1-1-1,-1 1 1,1 0 0,-1-1-1,1 1 1,-1 0 0,1-1-1,0 1 1,0 0-1,3 0-534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51.3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28 131 5897,'-28'-130'2145,"33"130"-1209,-1 3 56,5 13 264,-1 8 73,-4 11-449,6 10-112,-1 5-304,5 2-96,1 3-120,1-5-40,-8-7-16,3-1 0,-6-11-104,0 0-416,-5-5 240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8.5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92 4281,'42'-91'1688,"-9"120"-920,-1 7 249,5 16 239,-6 2-136,-3 8-328,13 6-192,-17 6-191,6 9-89,-11 2-104,-12 1-32,-7-3-8,-18-17 32,1-7 32,-7-7 16,-6-21-272,4 3-720,2-10 504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8.9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 45 4953,'-26'-5'1816,"-17"-3"-1031,46 6 183,9 2 272,11 0 128,6-5-255,7-2-177,25 3-352,-13-4-120,9 3-200,-5 5-96,2 0-72,-1 5-16,-16-7-16,1 2 40,-11 2-640,-7 1-624,-19 11 736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39.3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4 4249,'-17'3'1728,"4"4"-880,1-3 369,11 6 279,9-3 232,13 3-199,20-1-537,1-11-256,12-6-392,-1-4-104,6 3-104,-5-7-40,-3 9-64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3.1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113 384 3097,'-27'-18'629,"-44"-39"1,69 55-573,1 0 0,-1 0 0,1-1 0,0 1 1,0 0-1,0 0 0,0-1 0,0 1 1,0 0-1,0-1 0,1 1 0,-1-1 0,1 1 1,0-1-1,0 1 0,0-1 0,0 1 0,0-1 1,1 1-1,-1-1 0,1 1 0,-1-1 1,1 1-1,0-1 0,0 1 0,0 0 0,0 0 1,3-5-1,0 0 203,2-8 36,2 2 0,0-1 0,0 1 0,1 0 0,1 1 0,0 0 1,1 1-1,0 0 0,0 1 0,1 0 0,1 0 0,0 1 0,0 1 0,15-7 1,-8 5-179,1 2 1,-1 0 0,1 2-1,1 0 1,-1 1 0,1 1 0,0 1-1,0 1 1,30 1 0,-47 1-101,1 1 0,-1-1 0,1 1 0,-1 0 0,1 0 0,-1 1 0,0-1 0,1 1 0,-1 1 0,0-1 0,8 6 0,-10-6 2,0 1-1,0 0 0,0 0 0,-1 0 0,1 0 0,-1 0 1,1 1-1,-1-1 0,0 1 0,-1-1 0,1 1 0,-1 0 1,1 0-1,-1 0 0,0-1 0,-1 1 0,1 6 0,0 4 30,-1-1-1,-1 0 0,0 0 1,-1 0-1,0 0 1,-1 0-1,0 0 0,-1 0 1,-1-1-1,0 1 1,-7 12-1,-7 8 46,-1 0 0,-39 48 0,33-49-28,-2 0 0,-32 28-1,44-46-37,0-1 0,-1-1-1,0 0 1,-1-2 0,0 1-1,-20 6 1,12-10 3,25-7-31,1 0 0,-1 0 0,0 0 0,1 0 0,-1 0 0,0 0 0,0 0 0,1-1 0,-1 1 0,0 0-1,1 0 1,-1-1 0,0 1 0,1 0 0,-1-1 0,1 1 0,-1-1 0,0 1 0,0-2 0,0 0-6,0-1 0,0 0 0,0 0 0,0 0 0,1 1 0,-1-1 0,1 0 0,0 0 0,0 0 0,0 0 0,0 0 0,1 0 1,0-4-1,3-20-17,1 1 0,2 0 1,1 0-1,0 0 0,2 1 1,17-31-1,-24 50 19,0 0 1,1 1-1,0 0 0,0-1 0,1 2 1,-1-1-1,10-7 0,-11 9 8,0 1-1,0 0 0,-1 1 0,1-1 1,1 1-1,-1-1 0,0 1 0,0 0 0,0 0 1,1 0-1,-1 0 0,1 1 0,-1-1 1,0 1-1,1 0 0,6 1 0,-7 0 18,-1 0 0,1 0-1,-1 0 1,1 0 0,-1 1-1,1-1 1,-1 1 0,0 0-1,1 0 1,-1 0 0,0 0-1,0 0 1,-1 0 0,1 0-1,0 1 1,-1-1 0,3 4-1,3 8 194,11 29 0,-13-29-108,1 4 50,-1 0-1,5 35 1,-8-37-97,1 1-1,1 0 1,10 25-1,-12-38-52,-1 0 1,2 0-1,-1 0 0,0-1 0,1 1 0,-1-1 0,1 1 0,0-1 1,0 0-1,1 0 0,-1-1 0,1 1 0,-1-1 0,1 1 0,0-1 1,0 0-1,0-1 0,0 1 0,0-1 0,0 0 0,0 0 0,8 1 1,-1-1-467,0-1 1,-1 0-1,1 0 1,-1-2-1,1 1 1,-1-1-1,1-1 1,10-3-1,20-10-1011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3.5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9 5353,'-3'-8'1921,"1"9"-1409,7 10-56,2-3 352,-4 4 224,10 14 128,-12 0-167,5 14-281,0 5-144,-4 7-200,2-5-48,-3 4-128,-1-6-40,6-7-8,-3-8-208,4-11-1104,7-2-1593,0-8 1697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3.8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25 352 7354,'12'-18'2560,"-34"18"-2248,16 9-96,-2-6-104,8 9 80,5-3-1464,12-4 968</inkml:trace>
  <inkml:trace contextRef="#ctx0" brushRef="#br0" timeOffset="1">487 1 6809,'-2'2'3847,"5"13"-2514,3 13 425,4 31-1,5 24-536,-1-31-777,-5-20-117,9 53 0,-17-72-302,0 0-1,-1 0 1,0 0 0,-1 0-1,0 0 1,-1 0-1,-6 20 1,8-31-341,-1 0 1,1 0-1,-1 0 1,1-1 0,0 1-1,-1 0 1,1 0-1,0 0 1,1 0-1,-1 0 1,0 0-1,1 3 1,2 7-1409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4.6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9 438 9634,'-2'-6'383,"0"-1"1,1 0-1,-1 0 0,1 0 1,1 0-1,0 1 0,0-1 0,1-9 1,2-6-565,8-27 0,1-1 372,-6 19-157,18-57-1,-19 74 41,1 0-1,1 0 1,0 1-1,0 0 1,1 0-1,12-13 1,-19 24-61,0 0 1,0 1 0,1-1-1,-1 1 1,1 0-1,0-1 1,-1 1-1,1 0 1,0 0-1,0 0 1,-1 0-1,1 0 1,0 0 0,0 1-1,0-1 1,0 0-1,0 1 1,0 0-1,0-1 1,0 1-1,3 0 1,-2 1 7,0 0-1,0-1 1,-1 1 0,1 0 0,0 1 0,-1-1-1,1 0 1,-1 1 0,1-1 0,-1 1-1,0 0 1,1 0 0,2 3 0,1 2 65,0 1 1,-1-1-1,1 1 1,-1 0 0,-1 0-1,0 1 1,0-1 0,4 15-1,-2 8 85,-1 1 0,-2 0 0,-1 1 0,-4 57 0,0-16 12,2-72-174,0 0 1,0 0-1,0-1 0,0 1 1,0 0-1,0 0 0,0-1 1,1 1-1,-1 0 1,1-1-1,0 1 0,-1 0 1,1-1-1,0 1 1,0-1-1,0 1 0,0-1 1,0 0-1,0 1 1,0-1-1,0 0 0,1 0 1,-1 0-1,1 0 1,1 1-1,-2-1 2,1-1 0,0 1 1,-1-1-1,1 0 0,0 0 0,-1 0 0,1 0 1,0 0-1,0 0 0,-1 0 0,1-1 0,0 1 1,-1 0-1,1-1 0,-1 0 0,1 1 0,-1-1 0,1 0 1,-1 0-1,1 0 0,-1 0 0,0 0 0,1 0 1,1-2-1,42-47 108,-12 13-123,-15 16-32,0-2 1,-1 0 0,-2-2 0,0 1-1,-2-2 1,14-32 0,-26 53 40,1 0-1,0 1 1,-1-1 0,0 0 0,0 0 0,0 1-1,-1-1 1,0 0 0,0 0 0,0 0-1,0 0 1,-1 0 0,0 0 0,0 0 0,0 1-1,-3-8 1,4 12-1,0 0 0,0-1 0,0 1 0,0 0 0,0 0 0,0-1 0,0 1 0,-1 0 0,1 0-1,0 0 1,0-1 0,0 1 0,0 0 0,0 0 0,-1 0 0,1 0 0,0-1 0,0 1 0,0 0 0,0 0 0,-1 0 0,1 0 0,0 0-1,0 0 1,-1-1 0,1 1 0,0 0 0,0 0 0,0 0 0,-1 0 0,1 0 0,0 0 0,0 0 0,-1 0 0,1 0 0,0 0 0,0 0-1,-1 0 1,1 0 0,0 0 0,-7 10 84,0 17-22,4 20-23,2 0 1,2 0-1,2 1 0,3-1 1,12 55-1,-17-100-35,-1 0 0,1-1 0,-1 1 0,1-1 0,-1 1 0,1-1 0,0 1 0,0-1 0,-1 1 1,1-1-1,0 0 0,0 1 0,1-1 0,-1 0 0,0 0 0,0 0 0,1 0 0,-1 0 0,0 0 0,1 0 0,-1 0 0,1 0 0,-1-1 0,1 1 0,-1-1 0,1 1 0,0-1 1,-1 0-1,1 1 0,0-1 0,-1 0 0,1 0 0,0 0 0,-1 0 0,1-1 0,0 1 0,2-1 0,7-2 1,0 0 0,0 0 0,-1-1 0,14-7 0,-20 9-25,5-2-22,1-1 1,-1 0 0,-1 0 0,1-1-1,-1 0 1,0-1 0,0 0 0,-1 0-1,1 0 1,-2-1 0,1 0 0,-1-1-1,-1 0 1,1 1 0,4-13 0,-2 2-20,-1 2 20,-1-1-1,7-23 1,-12 36 37,0 0 0,-1 1 1,1-1-1,-1 0 0,0 0 0,0 1 0,0-1 1,-1 0-1,0 0 0,0 1 0,0-1 1,0 1-1,-1-1 0,-2-5 0,-10-14 202,14 24-194,0 0 0,0 0 0,0 0 0,0 0 0,0 0 1,0 0-1,0 0 0,0 0 0,0 1 0,0-1 1,0 0-1,0 0 0,0 0 0,0 0 0,0 0 0,0 0 1,0 0-1,0 0 0,0 0 0,0 0 0,0 1 0,0-1 1,0 0-1,0 0 0,0 0 0,0 0 0,0 0 0,-1 0 1,1 0-1,0 0 0,0 0 0,0 0 0,0 0 1,0 0-1,0 0 0,0 0 0,0 1 0,0-1 0,0 0 1,0 0-1,0 0 0,-1 0 0,1 0 0,0 0 0,0 0 1,0 0-1,0 0 0,0 0 0,0 0 0,0 0 1,0 0-1,0 0 0,0 0 0,-1 0 0,1 0 0,0 0 1,0 0-1,0-1 0,0 1 0,0 0 0,0 0 0,0 0 1,0 0-1,-1 11-29,2 46 55,-2 33 6,0-70-10,1-1 1,4 30-1,-3-43-159,0 1 1,0-1-1,1 0 1,0 0-1,0 0 1,0 0-1,1 0 1,0-1-1,0 1 1,1-1-1,7 10 1,11 3-414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5.0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0 174 8522,'62'-40'3982,"-63"40"-3940,1 1-1,-1 0 1,1 0-1,-1-1 1,1 1-1,0 0 1,-1 0 0,1-1-1,0 1 1,-1 0-1,1 0 1,0 0-1,0 0 1,0 0 0,-1 0-1,1-1 1,0 1-1,1 0 1,-1 0-1,0 0 1,0 0 0,0 0-1,0 0 1,1 1-1,11 27 554,-6-13-37,-3-9-268,0 1-1,0-1 0,0 0 1,9 13-1,-10-17-235,1 0-1,-1-1 1,1 1 0,0-1-1,0 1 1,0-1 0,0 0 0,1 0-1,-1 0 1,1 0 0,-1-1-1,5 2 1,13 4 41,0-2 0,1 0 0,-1-1-1,1-1 1,31 0 0,-39-3-68,0 0-1,0-1 1,0-1-1,0 0 1,-1-1-1,1 0 1,-1-2 0,1 1-1,19-11 1,-20 8 14,-1 0 0,1-1 0,-2-1 0,23-20 0,-32 27-32,0 0-1,1-1 1,-1 1-1,0-1 1,-1 1-1,1-1 1,0 0-1,-1 0 1,1 0-1,-1 0 1,0 0-1,0 0 1,0 0-1,-1 0 1,1-1-1,-1 1 0,1 0 1,-1 0-1,0-1 1,0 1-1,-1 0 1,1 0-1,-1-1 1,1 1-1,-1 0 1,0 0-1,0 0 1,-1 0-1,-1-4 1,-3-2-11,0 1-1,0 0 1,0 0 0,-1 1 0,0 0-1,-1 0 1,1 1 0,-1 0 0,-1 0-1,1 1 1,-1 0 0,0 0 0,0 1 0,0 0-1,-1 1 1,1 0 0,-16-3 0,-3 1-43,0 2 0,0 0 0,0 2 1,-56 5-1,80-4 32,-3 0-74,0 0 0,0 1 0,0 0 0,0 0 1,0 0-1,0 1 0,0 0 0,1 1 0,-1-1 0,1 1 0,0 0 0,-8 6 0,12-8 12,1 0 0,0 0 1,0 0-1,-1 0 0,1 0 0,0 0 1,0 1-1,0-1 0,1 0 0,-1 1 0,0-1 1,0 1-1,1-1 0,-1 1 0,0 2 1,1-1-5,0 0 1,1 0-1,-1-1 1,1 1-1,-1 0 1,1-1-1,0 1 1,2 3-1,-3-5 72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5.4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205 61 7666,'0'-1'203,"0"0"-1,-1 0 1,1 0 0,0 1 0,0-1 0,0 0 0,0 0 0,-1 0 0,1 1 0,0-1-1,-1 0 1,1 1 0,0-1 0,-1 0 0,1 1 0,-1-1 0,1 0 0,-1 1 0,0-1 0,1 1-1,-2-1 1,-19-9 426,5 4-57,7 1-360,-45-16 938,52 20-1097,1 1-1,-1-1 0,0 1 0,0 0 0,0-1 0,1 1 1,-1 0-1,0 0 0,0 0 0,0 0 0,0 1 0,1-1 0,-1 1 1,0-1-1,0 1 0,1-1 0,-1 1 0,0 0 0,1 0 0,-1 0 1,1 0-1,-1 0 0,1 0 0,-1 0 0,1 0 0,0 1 0,-1-1 1,0 2-1,-1 2 42,0 0 1,1 0 0,0 1-1,0-1 1,0 1-1,-1 9 1,0-3 3,-5 14 4,2 1 1,1 0-1,-2 54 0,6-78-95,1 0 0,0 0 0,1 0 0,-1 0-1,0 0 1,1 0 0,0 0 0,0 0 0,0 0-1,0 0 1,0 0 0,0-1 0,1 1 0,-1 0 0,1-1-1,0 1 1,0-1 0,0 0 0,0 0 0,0 0-1,4 3 1,-3-3-40,-1-1-1,1 0 1,0 0 0,0 0-1,0 0 1,0-1-1,0 1 1,0-1-1,0 1 1,0-1 0,0 0-1,0 0 1,0 0-1,0-1 1,0 1-1,0-1 1,0 0 0,0 0-1,0 0 1,5-2-1,12-7-1050,-1-1 0,35-26 0,-4-2-139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5.8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 23 6777,'-34'-22'4420,"33"22"-4377,1 0 0,0 0 0,-1 0 0,1 0 0,0 0 0,-1 0 0,1 0 0,0 0 1,-1 0-1,1 0 0,0 0 0,-1 0 0,1 0 0,0 0 0,-1 0 0,1 0 0,0 1 0,-1-1 0,1 0 0,0 0 0,-1 0 0,1 0 0,0 1 0,0-1 0,-1 0 0,1 0 1,0 1-1,0-1 0,0 0 0,-1 0 0,1 1 0,0-1 0,0 0 0,0 1 0,0-1 0,0 0 0,0 1 0,-1-1 0,1 0 0,0 1 0,0-1 0,0 0 0,0 1 0,0-1 1,0 0-1,0 1 0,0-1 0,1 0 0,-1 1 0,1 19 717,-1-19-647,1 8 165,1-1 0,0 1 0,1-1 0,0 1-1,5 9 1,7 23 286,-5 3-201,-3 0 0,3 61 0,0 1-94,-7-75-214,-2-19-94,0 0 0,1 0 1,0 0-1,1 0 0,0 0 0,1 0 1,5 11-1,2-9-868,1-4 364</inkml:trace>
  <inkml:trace contextRef="#ctx0" brushRef="#br0" timeOffset="1">524 118 6209,'10'2'2369,"1"24"-1137,-8 3-304,-5 8 377,6 9 111,-9 6-328,10 12-208,-2 5-384,1-1-144,-3-13-159,-4-5-49,6-14 8,-6-17 32,12-6-376,6-8-369,1-7-727,15-8 696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53.4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65 316 1752,'-50'-52'1250,"48"50"-1121,1 1 0,0-1 0,0 1 0,-1-1 0,1 1 0,0-1 1,0 0-1,1 0 0,-1 0 0,0 1 0,1-1 0,-1 0 0,1 0 0,-1 0 0,1 0 0,0 0 0,0 0 0,0 0 1,0 0-1,0 0 0,0 0 0,0 0 0,2-3 0,-1 1 71,1 0 1,0 0 0,1 0-1,-1 0 1,1 1-1,0-1 1,3-3-1,-4 5-101,8-9 132,1 1 0,0 1 0,0 0 0,1 1 0,0 0 0,1 1 0,22-11 0,101-31 566,-119 44-677,24-8 112,1 2 1,53-7-1,-77 16-192,1 0 0,-1 1-1,1 1 1,-1 1 0,1 1-1,-1 0 1,31 8-1,-46-9-32,0 0-1,0 0 0,0 0 0,0 0 0,0 0 0,0 1 0,0-1 0,0 1 0,-1 0 0,1 0 0,-1 0 0,1 0 0,-1 0 0,0 0 0,0 1 0,0-1 0,0 1 0,0 0 0,0-1 0,-1 1 0,1 0 0,-1 0 0,0 0 0,0 0 0,0 0 1,0 0-1,-1 1 0,1-1 0,-1 0 0,0 0 0,0 7 0,-1-3 16,-1 1 0,1-1 1,-2 1-1,1-1 0,-1 0 0,0 1 1,-1-2-1,1 1 0,-1 0 0,-1-1 1,1 1-1,-7 5 0,-96 91 253,72-72-167,-50 58-1,72-74-74,0 2 1,2 0 0,0 0 0,1 1 0,-11 26-1,19-38-7,0 0 0,0 0 0,0 1 0,0-1 0,1 1-1,0-1 1,0 1 0,1-1 0,0 1 0,0-1 0,1 1 0,-1 0-1,2-1 1,-1 0 0,1 1 0,-1-1 0,2 0 0,-1 0-1,1 0 1,5 10 0,-1-8 35,0 0-1,0 0 1,1-1-1,0 0 1,0 0-1,1-1 1,0 0-1,0-1 1,0 0-1,1 0 1,0-1-1,-1 0 1,21 5-1,-9-4 10,-1-1 0,1-1 0,0-1 1,0-1-1,0-1 0,21-2 0,-29 2-290,-1-1 0,0-1 0,0 0 0,0-1 0,0 0 0,-1-1-1,1 0 1,18-10 0,-8-3-594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6.2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0 193 8898,'7'-8'684,"11"-7"1281,-12 18-1135,-3 10-156,-2-5-349,0 1-1,0-1 1,1 0 0,0 1-1,1-1 1,0 0 0,0-1 0,0 1-1,1-1 1,7 11 0,-8-14-248,1 0 0,0 0 0,0 0 1,0 0-1,0-1 0,0 0 0,1 1 1,-1-2-1,1 1 0,0 0 0,0-1 1,0 0-1,0 0 0,0-1 0,1 1 1,-1-1-1,7 1 0,2-2-29,0 0 0,-1 0 0,1-1 0,0-1 0,-1 0 0,0-1 0,1-1 0,-1 0 0,0 0 0,23-13 0,-18 8-15,0-1 0,-2-1-1,1-1 1,-1 0 0,-1-1 0,26-28 0,-36 36-28,-1 0 0,0-1-1,0 0 1,-1 0 0,1 0 0,-1 0 0,-1 0 0,1-1 0,-1 0 0,0 1 0,1-13 0,-3 16-12,1-1 1,-1 1 0,-1-1-1,1 1 1,0 0 0,-1-1-1,0 1 1,0 0 0,0-1-1,0 1 1,0 0 0,-1 0-1,1 0 1,-1 0 0,0 0-1,0 0 1,0 1 0,0-1-1,0 1 1,-1-1 0,1 1-1,-1 0 1,1 0 0,-1 0-1,0 0 1,-5-2 0,-2-1-14,-1 1 0,0 1 0,0-1 0,0 2 0,-1 0 0,1 0 0,0 1 0,-1 0 0,1 1 0,-14 1 0,-15 3-195,-61 13 0,89-15 75,8-1-27,0-1 1,0 1-1,0-1 0,0 1 0,0 0 0,1 1 0,-1-1 0,0 1 0,1-1 0,-1 1 1,1 0-1,0 1 0,-1-1 0,-3 4 0,-1 14-884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6.6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86 4553,'15'-20'2418,"-8"12"-1821,-3 3-377,-1 1 1,1-1-1,0 1 0,0 1 1,0-1-1,0 0 0,1 1 1,-1 0-1,1 0 0,0 0 1,0 1-1,0-1 0,0 1 1,11-2-1,2 1 347,1 2 0,-1 0 1,1 1-1,0 1 0,32 5 0,94 26 374,-144-32-945,87 27 172,-72-25-75,-16-2-90,1 0 0,-1 0 0,0 0 0,0 0 0,0 0 1,0 0-1,0 0 0,0 0 0,1 0 0,-1 0 0,0 0 0,0 0 0,0 0 0,0 0 0,0 0 1,0 0-1,1 0 0,-1-1 0,0 1 0,0 0 0,0 0 0,0 0 0,0 0 0,0 0 1,0 0-1,0 0 0,0 0 0,0-1 0,0 1 0,0 0 0,1 0 0,-1 0 0,0 0 1,0 0-1,0 0 0,0-1 0,0 1 0,0 0 0,0 0 0,0 0 0,0 0 0,0 0 0,0 0 1,0-1-1,0 1 0,-1 0 0,1 0 0,-1-1 10,0 0-1,0 0 1,0 0 0,0 0-1,0 0 1,0 0 0,-1 0 0,1 1-1,0-1 1,-1 1 0,1-1-1,-1 1 1,1-1 0,0 1-1,-4-1 1,-6 0-9,-1 0 0,0 0 0,1 1 1,-1 1-1,-14 2 0,-60 16-9,49-11 65,25-4 2,-1 0 0,1 1 0,0 0 0,0 1 0,-20 13 0,31-18-58,-1 0 0,1-1 1,0 1-1,0 0 0,0 0 0,0 0 0,0 0 1,0 0-1,0 0 0,1 0 0,-1 0 0,0 1 0,0-1 1,1 0-1,-1 0 0,1 1 0,-1-1 0,1 0 0,0 1 1,-1-1-1,1 0 0,0 1 0,0-1 0,0 0 0,0 1 1,0-1-1,0 1 0,1-1 0,-1 0 0,0 1 1,1-1-1,-1 0 0,1 0 0,-1 1 0,1-1 0,-1 0 1,1 0-1,2 3 0,2 3 23,0-1 0,1 1 0,0-1 0,13 10 0,-14-11-5,16 13 62,-1 1-1,0 2 0,20 27 1,-33-39-56,0 2 1,-1-1 0,0 1 0,0 0 0,-2 0 0,1 0 0,-1 1-1,-1 0 1,0-1 0,1 15 0,-3-21-6,-1 0 0,0 0-1,0-1 1,-1 1 0,1 0 0,-1 0 0,0 0-1,0 0 1,-1-1 0,1 1 0,-1 0 0,0-1-1,-1 0 1,1 1 0,-1-1 0,0 0 0,0 0-1,0 0 1,-6 5 0,4-4-31,-1-1 0,1 0 0,-1 0 0,1-1 1,-1 0-1,0 0 0,0 0 0,0-1 0,-1 0 0,1 0 0,-1 0 0,1-1 0,-11 1 0,-65 4-2623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6.9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8378,'14'2'2888,"16"22"-2351,-8 2 151,8 12 352,-1 5-24,-10 7-344,17 12-168,-15 16-240,-14 0-72,0 22-48,-26 1 17,-9-6 31,2-5-96,-17-25-593,5-4-415,-16-16 488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7.4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377 40 4977,'-64'-36'1856,"62"35"-1772,0 0 0,1 1-1,-1-1 1,0 1-1,0-1 1,0 1-1,0 0 1,0 0-1,0 0 1,0 0 0,0 0-1,0 1 1,0-1-1,0 1 1,1-1-1,-1 1 1,0-1-1,0 1 1,0 0 0,1 0-1,-1 0 1,0 0-1,-1 2 1,-5 2 331,-10 5-103,0 1 0,1 0 0,1 2-1,-1 0 1,2 1 0,0 0 0,1 1 0,1 1 0,0 0 0,1 1-1,0 0 1,2 1 0,0 0 0,1 1 0,1 0 0,0 0 0,2 1-1,-7 34 1,6-12-121,2 0 0,2 0 0,3 60 0,6-29-26,14 76 0,-18-140-167,-1-1 0,1 1 1,0-1-1,1 0 0,0 0 0,1 0 1,-1 0-1,1-1 0,1 1 0,6 8 1,-3-8 10,0-1 1,0 1 0,1-1 0,0-1 0,1 1 0,-1-2 0,13 6 0,31 18 53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8.2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1 104 5473,'76'-34'1755,"-71"31"-1370,0 1 0,0 0 0,0 0 0,1 1 0,-1-1 0,0 1 0,1 1-1,-1-1 1,1 1 0,7 0 0,20-3 596,23-8 116,88-8-1,59 10-270,23-2-365,-215 9-462,-1 2-1,1-1 0,-1 2 0,12 0 0,-21-1-39,-1 0 0,0 0 1,1 0-1,-1 0 0,1 0 0,-1 0 0,1 0 1,-1 0-1,0 0 0,1 0 0,-1 1 0,1-1 1,-1 0-1,0 0 0,1 0 0,-1 0 0,0 1 1,1-1-1,-1 0 0,0 0 0,1 1 0,-1-1 0,0 0 1,1 0-1,-1 1 0,0-1 0,0 0 0,1 1 1,-1-1-1,0 1 0,0-1 0,0 0 0,0 1 1,1-1-1,-1 1 0,0-1 0,0 0 0,0 1 1,0-1-1,0 1 0,0-1 0,0 0 0,0 1 1,0-1-1,0 1 0,0-1 0,0 0 0,-1 1 0,-13 14-2507,-14-1 992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8.6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82 3841,'-31'0'2072,"24"0"-447,21 5 63,29-10-64,10-1-343,49 0-425,0-8-200,11-2-224,3 4-72,-30-3-112,-6 6-56,-27 5-88,-8 8-224,-36 3-664,-14-2-392,-33 7-2025,-12 4 2041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48.9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20 1776,'-21'7'1801,"16"8"383,22-6-279,12-6 15,20-3-496,22 0-311,12-5-425,12-5-216,3 0-280,-8-4-72,-17 5 48,-9 4-200,-18 10 48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4.8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10 111 2377,'-10'-72'1879,"14"42"6052,-1 42-7443,15 70-245,-3-14 51,6 80 1,-19-113-189,-2-24-52,0 1-1,1-1 1,0 0-1,1 1 1,0-1-1,1 0 1,0 0-1,0 0 1,6 11-1,-8-21-39,-1 0 0,1 0 0,0 0-1,0 0 1,-1 0 0,1-1-1,0 1 1,0 0 0,0 0 0,0-1-1,0 1 1,0 0 0,0-1-1,0 1 1,0-1 0,0 1 0,0-1-1,0 0 1,0 1 0,0-1 0,0 0-1,1 0 1,-1 0 0,0 0-1,0 0 1,0 0 0,0 0 0,0 0-1,1 0 1,-1-1 0,0 1-1,0 0 1,0-1 0,0 1 0,0-1-1,2 0 1,3-3 47,-1 1-1,0-1 1,0 0 0,9-9-1,-13 12-52,15-15 90,-7 8-63,-1 0 0,0-1 0,-1 0-1,9-12 1,3-10 23,-2-1 0,-1-1 0,-1 0 0,11-40 0,-25 56-119,-3 17-10,2 11 15,1 19 37,2 0 1,1 0 0,9 35-1,-10-57 35,0 1 0,0 0 0,1-1-1,0 0 1,1 0 0,0 0 0,0 0 0,0-1 0,1 0-1,0 0 1,14 12 0,-15-16 3,-1 1-1,1-1 1,1 1 0,-1-1-1,0-1 1,1 1 0,-1-1-1,11 3 1,-13-4-7,1-1 0,-1 1-1,1-1 1,0 0 0,-1 0 0,1 0 0,0 0-1,-1-1 1,1 1 0,0-1 0,-1 0 0,1 0-1,-1-1 1,7-2 0,6-7 34,0 0 1,0-1-1,-1-1 0,-1 0 1,0-1-1,18-23 0,-26 30-21,-1 0-1,-1 0 1,1 0-1,-1-1 0,0 0 1,-1 0-1,0 0 1,0 0-1,-1 0 1,0-1-1,0 1 1,-1-1-1,0 1 1,0-1-1,-1 0 1,0 1-1,-1-1 1,0 0-1,0 1 1,-1-1-1,0 1 0,-7-16 1,2 5 75,-1 1 1,-20-32-1,25 45-219,-1 0 0,1 0 0,-1 1 0,0-1 0,0 1-1,0 0 1,0 0 0,-1 1 0,0-1 0,1 1 0,-1 0 0,-1 0 0,1 1-1,-6-3 1,11 5 74,0 0 0,0 0 0,-1 0 0,1 0 0,0 0 0,0-1 0,0 1 0,0 0 0,-1 0 0,1 0 1,0 0-1,0 0 0,0 0 0,0 0 0,-1 0 0,1 0 0,0 0 0,0 0 0,0 0 0,-1 0 0,1 1 0,0-1 0,0 0 0,0 0 0,0 0 0,0 0 0,-1 0 0,1 0 0,0 0 0,0 0 0,0 0 0,0 1 0,0-1 0,-1 0 0,1 0 0,0 0 0,0 0 0,0 0 0,0 1 0,0-1 0,0 0 0,0 0 0,0 0 0,0 0 0,0 1 0,0-1 0,0 0 0,0 0 0,0 0 0,0 1 0,2 15-1310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5.3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18 115 3729,'-2'-3'314,"0"0"0,0 0 0,1 0 1,-1-1-1,0 1 0,1 0 0,0 0 1,0-1-1,0 1 0,0-1 0,1 1 0,-1-1 1,1 0-1,0 1 0,0-1 0,0 1 1,1-1-1,-1 1 0,1-1 0,-1 1 0,1-1 1,1 1-1,-1-1 0,0 1 0,3-4 1,-2 5-233,0 0 0,-1 0 0,1 0 0,0 1 0,1-1 0,-1 1 0,0-1 0,0 1 0,1 0 0,-1 0 0,0 0 0,1 0 0,-1 0 0,1 0 0,-1 1 0,1-1 1,0 1-1,3 0 0,1-1-21,1 1 0,-1 0 0,0 1 0,1-1 0,7 3 0,-9-1-30,-1-1-1,0 1 0,1 0 0,-1 0 0,0 1 1,-1-1-1,1 1 0,0 0 0,-1 1 0,1-1 1,-1 1-1,0-1 0,0 1 0,-1 1 1,1-1-1,-1 0 0,4 8 0,-4-6 12,0 0 0,-1 1 0,1-1 0,-1 1 0,-1 0 0,1-1 0,-1 1 0,0 0 0,-1 0 0,0 0 0,0 0 0,0 0 1,-2 9-1,1-13-21,1 0 1,-1-1-1,0 1 1,0 0 0,1-1-1,-2 1 1,1-1 0,0 1-1,-1-1 1,1 1-1,-1-1 1,1 0 0,-1 0-1,0 0 1,0 0 0,0 0-1,0 0 1,-4 2 0,0-1 26,0 0 1,0-1-1,0 1 1,0-1-1,-1-1 1,-7 2-1,-4 3 102,12-3-81,10-5-78,45-19-220,-36 15 216,0 0 0,0 1-1,0 1 1,1 0 0,-1 0 0,1 2-1,0 0 1,22-1 0,-19 2 4,0 1 0,0 1 0,0 1 0,0 0 0,0 2 0,20 5 0,-35-8 10,0-1 1,0 1-1,-1 0 1,1 0-1,-1-1 0,1 1 1,-1 0-1,1 0 1,-1 1-1,0-1 1,1 0-1,-1 0 0,0 1 1,0-1-1,0 0 1,0 1-1,0-1 0,0 1 1,0-1-1,0 1 1,-1 0-1,1-1 1,-1 1-1,1 0 0,-1 0 1,0-1-1,0 1 1,1 0-1,-1 0 0,0-1 1,-1 1-1,1 3 1,-1 0 14,0 0 1,-1-1 0,1 1-1,-1 0 1,0-1 0,0 0-1,-1 1 1,1-1 0,-1 0-1,0 0 1,-4 4 0,-3 2 13,0-1 1,-1 0 0,0-1 0,-1 0 0,0-1-1,-23 11 1,-83 28 76,102-41-92,-46 16-71,57-19-604,13-7-167,19-8-524,20-2 478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5.6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0 112 4497,'44'-89'2448,"-51"82"169,15 7-1505,8-3-368,5-2 129,22 5-201,2-5-136,7 3-224,8 9-96,-16-7-120,-3 7-56,-13-6-592,-9-1-640,3 9 728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53.8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1 117 7226,'3'-21'2504,"11"-3"-2088,10 8-40,11 2 56,-2 1 128,5 0-87,10 3-241,2 5-80,6 5-552,-4 7-1593,-7 8 1385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6.0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 4905,'-12'5'2505,"12"12"-945,3-15-304,15 8 40,9-3-439,-3-9-185,13-5-328,-1-5-104,2 2-432,9 7-512,5 3 464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6.4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69 160 7682,'-50'-44'2403,"37"35"-1639,13 9-749,-1 0 0,1 0 0,0-1 0,0 1 0,0 0-1,0 0 1,0 0 0,0 0 0,0 0 0,-1 0 0,1 0 0,0 0 0,0 0 0,0 0 0,0 0 0,0 0 0,0 0 0,-1 0 0,1 0-1,0 0 1,0 0 0,0 0 0,0 0 0,0 0 0,0 0 0,-1 0 0,1 0 0,0 1 0,0-1 0,0 0 0,0 0 0,0 0 0,0 0-1,0 0 1,0 0 0,-1 0 0,1 0 0,0 0 0,0 1 0,0-1 0,0 0 0,0 0 0,0 0 0,0 0 0,5 20 966,-3-13-783,3 10 87,5 15 116,1 0-1,24 49 1,-30-71-333,1 0 1,1 0-1,0-1 0,0 0 1,1 0-1,0 0 0,0-1 1,1-1-1,0 1 1,0-2-1,19 11 0,-26-15-51,1 0 0,-1-1 0,1 0 0,-1 0 0,1 1-1,0-2 1,-1 1 0,1 0 0,0 0 0,0-1 0,-1 0 0,1 1 0,0-1 0,0 0-1,0 0 1,0-1 0,-1 1 0,1-1 0,0 1 0,0-1 0,-1 0 0,1 0-1,0 0 1,-1 0 0,1-1 0,-1 1 0,1-1 0,-1 1 0,0-1 0,0 0-1,3-2 1,16-14 175,39-42 0,-52 50-171,0-1 0,0 0-1,0 0 1,-2 0-1,1-1 1,5-17-1,-5 10-22,-1 0 0,0 0 0,-2 0-1,3-30 1,-7 44 2,1 0 0,-2 0 0,1 0 0,-1 0-1,1 0 1,-1 0 0,-1 0 0,1 0 0,-1 1 0,-2-7 0,2 8 4,0 0 0,0 1 0,0-1 0,0 1 1,0-1-1,-1 1 0,1 0 0,-1 0 0,0 0 1,1 0-1,-1 0 0,0 1 0,0-1 0,0 1 1,0 0-1,0-1 0,-4 1 0,-1-2 50,-13-1 267,21 4-308,-1 0-1,1 1 1,-1-1-1,0 0 0,1 0 1,-1 1-1,1-1 1,-1 0-1,1 1 0,-1-1 1,1 1-1,-1-1 1,1 0-1,-1 1 1,1-1-1,-1 1 0,1-1 1,0 1-1,-1 0 1,1-1-1,0 1 1,-1-1-1,1 1 0,0 0 1,0-1-1,0 1 1,0-1-1,-1 1 0,1 0 1,0 1-1,0 5 8,0 1 0,0 0 0,0 0 0,1 0 0,0 0 0,1 0 0,3 11 0,23 57 52,-26-71-65,17 44 35,-2 1 0,20 99 0,-32-118-3,-2 0-1,0 1 1,-2 0 0,-2 0 0,-1-1 0,-6 38-1,6-60 2,0 1-1,-1-1 0,0 0 0,0 0 1,-1 0-1,0 0 0,-1-1 1,-7 11-1,9-15-6,-1 1 0,0-1 0,0 0 0,0 0 0,-1 0 0,1 0 0,-1-1 0,0 0 0,0 0 1,0 0-1,0 0 0,-1-1 0,1 0 0,-7 2 0,5-2-23,0-1 1,0 1-1,0-1 1,0 0-1,0-1 0,0 0 1,0 0-1,0 0 1,0-1-1,0 0 0,0-1 1,1 1-1,-1-1 1,-9-4-1,16 6-59,0 0 0,-1 0 0,1 0 0,0 0 0,-1-1 0,1 1 0,0 0 0,-1 0 0,1 0 0,0 0 0,0-1 0,-1 1 0,1 0 0,0 0 0,0-1 0,-1 1 0,1 0 0,0-1 0,0 1 1,0 0-1,0 0 0,-1-1 0,1 1 0,0 0 0,0-1 0,0 1 0,0 0 0,0-1 0,0 1 0,0 0 0,0-1 0,0 1 0,0-1 0,0 1 0,0 0 0,0-1 0,0 1 0,0 0 0,0-1 0,1 1 0,-1 0 0,0 0 0,0-1 0,0 1 0,0 0 0,1-1 0,-1 1 0,0 0 0,0 0 0,1-1 0,-1 1 0,0 0 0,0 0 0,1-1 0,0 1-3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6.8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1 116 8402,'67'-67'2831,"-65"65"-2688,-1 0 1,1 0-1,0 1 1,-1-1-1,0-1 0,1 1 1,-1 0-1,0 0 1,0 0-1,0-1 0,0 1 1,0-4-1,-1 5-97,0 0-1,1 1 1,-1-1 0,0 1-1,0-1 1,0 0 0,0 1-1,1-1 1,-1 1 0,0-1-1,1 1 1,-1-1-1,0 1 1,1-1 0,-1 1-1,1-1 1,-1 1 0,1 0-1,-1-1 1,1 1-1,-1 0 1,1-1 0,-1 1-1,1 0 1,-1 0 0,1-1-1,-1 1 1,2 0-1,2-1 87,0 0 0,0 0 0,1 0-1,-1 1 1,0-1 0,0 1 0,1 0-1,-1 1 1,0-1 0,0 1 0,1 0-1,-1 0 1,0 0 0,7 3 0,-6-2-115,0 0 1,0 0 0,0 1 0,0 0-1,-1 0 1,1 0 0,0 0-1,-1 1 1,0-1 0,7 9 0,-7-4 25,1 0 1,-1 1 0,-1-1 0,6 18 0,-7-18 11,0-1 1,1 1 0,0-1 0,0 1-1,8 10 1,-6-20 595,23 4-769,88 10 108,-111-12 10,0 1 0,0 0 0,-1 0 0,1 0 0,0 0 0,0 1 0,-1 0 0,1 0 0,-1 0 0,0 0 0,5 4 0,-9-6 0,0 1 0,1-1 0,-1 1 1,0-1-1,0 1 0,1-1 0,-1 1 1,0-1-1,0 1 0,0-1 0,0 1 0,0-1 1,0 1-1,0 0 0,0-1 0,0 1 0,0-1 1,0 1-1,0-1 0,0 1 0,0-1 1,0 1-1,-1-1 0,1 1 0,0-1 0,0 1 1,-1-1-1,1 1 0,0-1 0,0 0 1,-1 1-1,1-1 0,-1 1 0,1-1 0,0 0 1,-1 1-1,-19 14 19,15-12-13,-5 5 12,1 0 0,1 0 0,-15 19 0,13-15 5,-22 21-1,5-12 6,-34 20 0,-13 10-48,58-42-250,11-8-176,9-6-315,8-6 315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7.4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116 233 5153,'-94'-111'1815,"91"108"-1667,0-1-1,0 0 0,1 0 1,-1 0-1,1-1 0,-2-4 1,3 8-89,1 0 0,0 1 1,0-1-1,0 0 0,0 1 1,0-1-1,0 0 0,0 0 1,0 1-1,0-1 0,0 0 0,0 1 1,1-1-1,-1 0 0,0 1 1,0-1-1,1 0 0,0 0 1,1-4 511,1 2-353,-1-1 0,1 1 0,0 0 0,1 0 0,-1 0 0,1 0 0,-1 1 0,1-1 0,0 1 0,0 0 0,0 0-1,0 0 1,5-1 0,12-3 61,1 0 0,0 2 0,0 1 0,1 0 0,26 1 0,11-2 33,-54 4-282,11-2 66,0 1 0,0 0 0,31 4 0,-45-3-84,1 1 0,-1-1 0,0 1 0,0 0 0,1 0 0,-1 0 0,0 0-1,0 1 1,0-1 0,0 1 0,0-1 0,0 1 0,-1 0 0,1 0 0,-1 1 0,1-1 0,-1 1 0,0-1 0,1 1 0,-2-1 0,1 1 0,0 0 0,0 0-1,-1 0 1,0 0 0,2 5 0,-2-4 12,-1-1 1,0 1-1,0 0 0,0 0 0,-1-1 0,1 1 0,-1 0 0,0-1 0,0 1 1,0 0-1,0-1 0,-1 0 0,0 1 0,1-1 0,-1 0 0,-4 5 0,-4 6 86,0-1-1,-16 15 0,-32 26 169,31-30-79,-32 37 0,52-52-164,0 0-1,1 0 1,0 1-1,0-1 1,1 1-1,0 1 1,1-1-1,-5 18 1,6-17 2,1 0 1,0 1-1,0-1 1,1 0-1,1 12 0,0-20-21,0-1 0,0 1 0,1-1 0,-1 1 0,1-1 0,-1 0 0,1 1 0,0-1 0,0 0 0,0 1 0,0-1 0,1 0 0,-1 0 0,1 0 0,-1 0 0,1 0 0,0-1 0,-1 1 0,1 0 0,0-1 0,0 1 0,0-1 0,0 1 0,1-1 0,-1 0 0,0 0 0,0 0 0,1 0 0,3 0 0,9 2 29,0 0 1,0-1-1,0-1 1,1 0-1,-1-1 0,0-1 1,1 0-1,-1-2 1,0 1-1,21-8 1,-21 5-688,0 0 0,-1-2 0,0 0 0,0 0 1,-1-1-1,13-11 0,-5 1-758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7.8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44 7074,'-19'-9'3064,"0"2"-1479,26 2-857,-5 0-16,12 1-240,6-4-160,13 6-160,5 0-56,-1 0-144,13 13-264,-2 1-2625,-3 7 2097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8.2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1 6873,'-9'11'822,"-1"0"-1,-20 17 1,29-28-756,0 1-1,0-1 1,-1 1-1,1-1 1,0 0 0,0 1-1,0-1 1,0 0 0,-1 0-1,1 0 1,0 0-1,0 0 1,0 0 0,-1 0-1,1 0 1,0-1-1,0 1 1,0 0 0,-1-1-1,1 1 1,0-1 0,0 1-1,0-1 1,0 1-1,-1-2 1,1 2-24,1-1 0,0 1 0,-1 0 0,1 0 0,0-1 0,-1 1-1,1-1 1,0 1 0,0 0 0,-1-1 0,1 1 0,0 0 0,0-1 0,0 1 0,0-1 0,0 1 0,-1-1-1,1 1 1,0 0 0,0-1 0,0 1 0,0-1 0,0 1 0,0-1 0,0 0 0,1 1 37,-1-1 0,1 0 1,-1 1-1,1-1 0,-1 0 0,1 1 1,-1-1-1,1 1 0,0-1 0,-1 1 1,1-1-1,0 1 0,0-1 0,-1 1 1,1 0-1,0-1 0,0 1 0,-1 0 1,2-1-1,14-3 157,-1 1 1,1 0-1,-1 1 0,1 1 1,0 0-1,0 1 0,30 5 1,-14 0-6,0 2 0,60 21 0,-87-26-203,1 0 0,0 1 0,-1 0 0,0 0 0,1 0 0,6 6 0,-11-8-13,1 1 0,-1-1-1,0 0 1,0 0 0,0 0-1,0 1 1,0-1 0,0 0 0,0 1-1,-1-1 1,1 1 0,0-1-1,-1 1 1,1-1 0,-1 1-1,0-1 1,1 1 0,-1 0-1,0-1 1,0 1 0,0-1-1,0 1 1,0 0 0,0-1-1,-1 1 1,1 0 0,0-1-1,-1 1 1,1-1 0,-2 3-1,-3 3 57,-1 0 0,0-1 0,0 1 1,0-1-1,-1 0 0,0-1 0,0 1 0,-1-2 0,-11 7 0,-5 5 29,6-6-39,-1 0-1,0-1 0,-39 13 1,53-20-57,-9 5-85,22-3-4,31-4-3,-35 0 96,74-1-33,97 11 1,-161-8 22,1 0 0,-1 1-1,19 7 1,-30-9 3,0 0-1,0 0 0,1 0 0,-1 1 1,0 0-1,0-1 0,0 1 1,-1 0-1,1 1 0,0-1 1,-1 0-1,0 1 0,1-1 0,-1 1 1,0 0-1,0 0 0,0 0 1,-1 0-1,3 5 0,-4-6 3,0 1 0,0-1 0,0 1 0,0-1 0,0 1 1,0-1-1,-1 1 0,1-1 0,-1 0 0,0 1 0,0-1 0,0 0 0,0 1 0,0-1 0,0 0 0,0 0 0,-1 0 0,1 0 0,-1 0 0,0 0 0,1 0 1,-1-1-1,0 1 0,0-1 0,0 1 0,-4 1 0,-7 6 13,-1-1 1,-28 12-1,-174 56-884,122-47-664,57-17 946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9.3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63 369 7082,'-10'3'577,"0"-1"0,1 1 0,-17 0 0,25-3-560,1 0-1,0 0 1,-1 0-1,1 0 1,0 0 0,-1 0-1,1 0 1,0-1-1,-1 1 1,1 0 0,0 0-1,0 0 1,-1-1-1,1 1 1,0 0 0,0 0-1,-1-1 1,1 1-1,0 0 1,0 0 0,0-1-1,-1 1 1,1 0-1,0-1 1,0 1 0,0 0-1,0-1 1,0 1-1,0 0 1,0-1-1,0 1 1,0 0 0,0-1-1,0 1 1,0 0-1,0-1 1,0 1 0,0 0-1,0-1 1,0 1-1,0 0 1,0-1 0,0 1-1,1 0 1,-1-1-1,0 1 1,0 0 0,0 0-1,1-1 1,-1 1-1,0 0 1,0 0 0,1-1-1,17-23 279,-11 15-118,38-73 795,-17 29-323,-5 10 499,21-56 0,-43 97-1116,0 0 0,0-1 0,0 1 0,0 0 0,0 0 0,1 0 0,-1 0 0,1 0 0,-1 0 0,1 0 0,0 0 0,0 1 0,0-1-1,0 1 1,0-1 0,0 1 0,0 0 0,0 0 0,0 0 0,1 0 0,-1 0 0,1 0 0,-1 1 0,0-1 0,1 1 0,-1 0 0,1-1 0,-1 1 0,1 0 0,-1 0 0,4 1 0,-2 0-19,-1 0 1,1 0 0,-1 0-1,1 1 1,-1-1 0,0 1-1,0 0 1,0-1 0,0 1-1,0 1 1,0-1-1,0 0 1,-1 1 0,1 0-1,-1-1 1,0 1 0,0 0-1,0 0 1,0 0 0,0 1-1,1 3 1,1 7 61,-1 1-1,-1 0 0,0-1 1,-1 1-1,0 0 1,-1 0-1,-5 28 1,3-10 37,1-19-67,1-5 6,-1 1-1,1-1 0,-2 0 1,1 0-1,-1 0 0,-4 11 1,5-20-43,1 0 0,0-1 1,0 1-1,0 0 1,0-1-1,0 1 0,0 0 1,-1-1-1,1 1 0,0 0 1,0-1-1,0 1 1,0-1-1,0 1 0,0 0 1,0-1-1,1 1 1,-1 0-1,0-1 0,0 1 1,0 0-1,0-1 0,0 1 1,1 0-1,-1-1 1,0 1-1,0-1 0,30-33 179,-17 20-169,0 0 1,-2-1 0,0 0 0,14-26-1,2-26 13,-21 49-12,1 0-1,1 0 0,0 1 1,22-32-1,-27 45-25,-2 2 53,-1 3 37,0 13 70,21 157-42,-20-145-87,-1-17-9,0 0 1,1 1 0,3 10 0,-3-16-8,0-1 1,0 1-1,0-1 1,1 0-1,-1 0 1,1 0-1,0 0 0,0 0 1,0 0-1,1-1 1,-1 1-1,4 3 1,-5-5-7,0 0 1,1-1-1,-1 1 0,0-1 0,0 1 1,0-1-1,1 1 0,-1-1 1,0 1-1,1-1 0,-1 0 0,0 0 1,1 0-1,-1 0 0,0 0 1,1 0-1,-1 0 0,3-1 0,0 0 9,1 0 0,-1 0 0,0-1-1,1 0 1,5-3 0,1-2 10,0-1 0,0 0 0,9-10 0,-11 10-11,0-2 1,-1 1-1,0-1 0,-1-1 0,0 1 1,-1-1-1,0-1 0,-1 1 1,0-1-1,0 0 0,-2 0 0,1 0 1,1-14-1,-5 26 2,0 0 0,0 0 0,0 0 0,0 0 0,0 0 0,0 0 0,0 0 1,0 0-1,-1 0 0,1 0 0,0 0 0,0 0 0,0 0 0,0 0 0,0 0 0,0 0 0,0 0 0,0 0 0,0 0 0,0 0 0,0 0 1,0 0-1,0 0 0,0 0 0,0 0 0,0 0 0,0 0 0,0 0 0,-1 0 0,1 0 0,0 0 0,0 0 0,0 0 0,0 0 1,0 0-1,0 0 0,0 0 0,0 0 0,0 0 0,0-1 0,0 1 0,0 0 0,0 0 0,0 0 0,0 0 0,0 0 0,0 0 0,0 0 1,0 0-1,0 0 0,0 0 0,-7 8 103,-8 20-154,8-15 42,4-6-3,-1-1 1,1 1 0,1 0-1,-1 0 1,1 0 0,1 1-1,-1-1 1,1 1 0,0 10-1,4 35-463,-2-49 296,-1-1 0,1 0 0,0 0 0,0 1 0,0-1 0,0 0 0,1 0 0,-1 0 0,1-1 0,0 1 0,0 0 0,0 0 0,4 3 0,12 2-594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9.7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48 7522,'-5'2'408,"1"-1"-1,-1 1 1,0 0 0,1 0 0,-1 0 0,1 0 0,0 1 0,0 0 0,0 0 0,0 0 0,0 0 0,1 1 0,-1-1 0,1 1-1,0 0 1,0 0 0,-2 4 0,3-6-339,1 0-1,0 0 0,0 1 1,0-1-1,0 0 0,0 0 1,0 0-1,0 1 0,1-1 1,-1 0-1,1 1 0,0-1 1,0 1-1,0-1 0,0 0 1,0 1-1,0-1 0,1 1 1,-1-1-1,1 0 0,-1 1 1,1-1-1,0 0 1,0 0-1,0 0 0,0 0 1,1 0-1,-1 0 0,1 0 1,-1 0-1,1 0 0,-1 0 1,1-1-1,0 1 0,0-1 1,3 3-1,4 1-6,0-1-1,0 0 1,0-1-1,0 0 1,1 0 0,-1-1-1,1 0 1,-1-1-1,1 0 1,0-1-1,14 0 1,-2-2 19,0-1 1,0 0-1,41-13 0,-52 13-41,0-1 0,0-1 0,0 0 0,-1 0 0,14-10 0,-21 13-32,0 0 1,-1 0-1,1 0 1,0-1-1,-1 1 1,1-1-1,-1 0 1,0 1-1,0-1 1,0 0-1,0 0 1,0 0-1,-1-1 1,0 1-1,1 0 1,-1 0-1,0-1 1,-1 1-1,1-1 1,0 1 0,-1-7-1,0 7-27,-1 0 0,0 0 1,0 0-1,0 0 0,0 1 0,-1-1 0,1 0 0,-1 1 1,1-1-1,-1 1 0,0-1 0,0 1 0,0 0 1,0 0-1,0 0 0,-1 0 0,1 0 0,-1 0 0,1 1 1,-1-1-1,-3-1 0,-2-1-91,-1 0 1,-1 1-1,1 0 0,0 0 1,-12-1-1,7 1-90,-1 1 1,0 1-1,1 0 1,-1 1 0,0 1-1,0 0 1,1 1-1,-24 6 1,34-6 143,0 0 1,1-1-1,-1 2 0,0-1 1,-6 5-1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0.1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356 10 7146,'-11'-2'664,"0"-1"1,1 1 0,-1 1-1,-1 0 1,1 1 0,0 0-1,0 0 1,0 1 0,-21 5-1,10-1-13,0 2 0,1 1 0,-36 17 0,50-22-596,0 1 0,1 0 0,-1 1 0,1 0 1,-1 0-1,1 0 0,1 1 0,-1 0 1,1 0-1,0 0 0,0 1 0,1-1 0,0 1 1,0 0-1,1 0 0,0 1 0,0-1 1,0 1-1,1-1 0,0 1 0,0 10 0,1-16-53,1 0 0,1 0 0,-1 0 0,0 0 0,0-1 0,1 1 0,-1 0 0,1 0 0,-1 0-1,1 0 1,0-1 0,0 1 0,0 0 0,0-1 0,0 1 0,0-1 0,0 1 0,3 2-1,-1-2 2,0 0-1,0 0 1,0 0-1,0-1 0,0 1 1,0-1-1,1 1 1,-1-1-1,6 1 0,3 0-43,-1-1 0,0-1-1,1 1 1,-1-2 0,17-1-1,-13-2-250,-1 0-1,0 0 1,0-2-1,0 1 0,-1-2 1,0 0-1,0 0 1,-1-1-1,0-1 0,0 0 1,-1-1-1,0 0 1,-1 0-1,16-21 0,8-19-585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0.5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 12 2921,'-18'-6'2409,"-9"1"6892,28 24-8817,0 1-1,7 35 0,2 21-179,-8-10-55,-11 97 1,9-160-250,0-2 0,-1 2-96,1 0 0,0 0 0,-1 0 0,1 0 0,0 0 0,1 0 0,-1 0 0,1 0 0,-1 0 0,1 0 0,0-1 1,0 1-1,0 0 0,3 4 0,10 11-506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54.2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93 3689,'-31'40'1252,"28"-37"-829,3-5 60,15-24 697,-10 18-960,0 1 1,1-1-1,0 1 1,0 0-1,1 1 1,-1-1-1,2 1 1,-1 1-1,1-1 1,-1 1 0,1 0-1,1 1 1,-1 0-1,1 1 1,0-1-1,10-1 1,-4 1-155,0 2 1,0-1-1,0 2 1,0 0-1,0 1 1,1 1-1,15 2 0,-22-2-55,0 0-1,-1 1 1,1 1-1,-1-1 0,0 1 1,0 1-1,0 0 1,0 0-1,0 0 0,-1 1 1,1 0-1,-1 0 1,9 10-1,-13-12 1,-1 0 0,1 0 0,-1 0 0,1 0 0,-1 0-1,0 1 1,-1-1 0,1 1 0,0 0 0,-1-1 0,0 1 0,0 0 0,0 0 0,0 0-1,-1 0 1,1-1 0,-1 1 0,0 0 0,0 0 0,-1 0 0,1 0 0,-1 0 0,0 0-1,0 0 1,0-1 0,0 1 0,-1 0 0,1-1 0,-1 1 0,0-1 0,0 1-1,-4 4 1,-1 0 29,-1 0-1,1 0 1,-1 0-1,-1-1 1,1 0-1,-1-1 1,-1 0-1,1 0 1,-1-1-1,-15 6 1,2-4 111,-43 10 0,72-18 29,24-5-119,35-3 0,-39 7-91,0 2 1,51 7-1,-69-6 23,0 1 1,1 0-1,-1 0 1,-1 1-1,1 0 0,0 0 1,-1 1-1,1 0 0,-1 0 1,0 0-1,0 1 1,-1 0-1,8 8 0,-12-11 12,0 0-1,0 0 1,-1-1-1,1 2 0,0-1 1,-1 0-1,0 0 1,0 0-1,1 1 0,-1-1 1,-1 0-1,1 1 1,0-1-1,-1 1 0,1-1 1,-1 1-1,1-1 0,-1 1 1,0 0-1,0-1 1,-1 1-1,1-1 0,0 1 1,-1-1-1,0 1 1,1-1-1,-1 1 0,0-1 1,0 0-1,0 1 1,-1-1-1,1 0 0,0 0 1,-1 0-1,0 0 1,1 0-1,-1 0 0,-3 2 1,-3 3 26,0-1 0,-1 0 0,0-1 1,0 0-1,0 0 0,0-1 0,-1 0 0,-14 4 0,-93 15-179,79-17-946,26-4 561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0.9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0 274 7842,'88'-76'2531,"-88"76"-2495,1-1 1,-1 0-1,1 1 1,-1-1-1,1 1 0,0-1 1,-1 1-1,1-1 1,0 1-1,-1 0 0,1-1 1,0 1-1,-1 0 1,1-1-1,0 1 0,0 0 1,-1 0-1,1 0 1,0 0-1,0 0 0,0 0 1,-1 0-1,1 0 1,0 0-1,0 0 0,-1 0 1,1 0-1,0 1 1,1-1-1,-1 1 8,-1 0-1,1 1 1,-1-1 0,1 0-1,-1 0 1,0 0 0,1 0-1,-1 0 1,0 0 0,0 1-1,0-1 1,0 2 0,1 3 223,20 68 1469,-10 21-451,-6-41-907,-5-41-271,1-1 0,5 22 1,-5-29-79,5 21 170,-6-26-192,0 0-1,0 1 0,0-1 0,0 1 1,0-1-1,0 0 0,0 1 0,1-1 1,-1 1-1,0-1 0,0 0 0,0 1 1,0-1-1,1 1 0,-1-1 0,0 0 1,0 1-1,0-1 0,1 0 0,-1 1 1,0-1-1,1 0 0,-1 0 0,0 1 0,1-1 1,-1 0-1,0 0 0,1 1 0,-1-1 1,0 0-1,1 0 0,-1 0 0,1 0 1,-1 0-1,0 0 0,1 1 0,-1-1 1,2 0-1,-2-2-40,1 0 1,-1 1-1,0-1 1,1 0 0,-1 0-1,0 1 1,0-1-1,0 0 1,0 1-1,0-1 1,-1-3-1,0-7-268,11-110-3056,-6 83 1403,-1-1-1,-2-41 1,-1 69 2071,-2 0 0,1 0 0,-2 0 0,0 0 0,0 0 0,-1 0-1,0 1 1,-1-1 0,0 1 0,-13-19 0,17 29 41,1 1-1,0-1 1,0 1 0,0-1-1,0 1 1,-1-1-1,1 1 1,0-1-1,-1 1 1,1-1-1,0 1 1,-1-1 0,1 1-1,0 0 1,-1-1-1,1 1 1,-1 0-1,1-1 1,-1 1-1,1 0 1,-1 0 0,1-1-1,-1 1 1,1 0-1,-1 0 1,1 0-1,-1 0 1,1 0-1,-1 0 1,0 0 0,1 0-1,-1 0 1,1 0-1,-1 0 1,1 0-1,-1 0 1,1 0-1,-1 0 1,1 0-1,-1 1 1,1-1 0,-1 0-1,1 0 1,-1 1-1,1-1 1,-1 0-1,0 1 1,1-1-15,-1 7 404,2 13-426,1 0-1,1 0 1,1 0-1,1 0 1,0 0-1,2-1 0,0 0 1,1 0-1,1-1 1,22 32-1,-30-48-102,0 1 0,1-1-1,-1 0 1,1 0 0,0 0 0,0 0 0,-1 0-1,1-1 1,0 1 0,1-1 0,-1 1 0,0-1-1,0 0 1,1 1 0,-1-1 0,1 0 0,-1-1 0,1 1-1,-1 0 1,1-1 0,-1 1 0,1-1 0,2 0-1,1-1 21,-1 0 0,1 0 0,-1-1-1,0 0 1,1 0 0,-1 0 0,0-1-1,0 0 1,8-6 0,-2 2-30,-1-1 0,1-1 0,-1 0 1,-1 0-1,0-1 0,0-1 0,-1 1 0,0-1 0,-1 0 1,-1-1-1,1 0 0,-2 0 0,0 0 0,0-1 0,-1 0 1,0 1-1,-2-2 0,1 1 0,-1 0 0,-1 0 0,-1-1 1,0 1-1,-1-14 0,1 27-7,0-2-3,-1 0 0,1 0 0,0-1 0,0 1 0,-1 0 0,0 0 0,1 0 1,-1 0-1,0 0 0,0 0 0,0 1 0,0-1 0,0 0 0,0 0 0,-3-2 0,4 4 1,0-1 1,0 1-1,-1 0 0,1 0 0,0 0 0,0 0 1,0 0-1,0 0 0,0 0 0,0 0 0,-1 0 1,1 0-1,0 0 0,0 0 0,0 0 0,0 0 1,0 0-1,0 0 0,-1 0 0,1 0 0,0 0 1,0 0-1,0 0 0,0 0 0,0 0 0,0 0 1,-1 0-1,1 0 0,0 1 0,0-1 0,0 0 0,0 0 1,0 0-1,0 0 0,0 0 0,0 0 0,0 0 1,-1 0-1,1 0 0,0 1 0,0-1 0,0 0 1,0 0-1,0 0 0,0 0 0,0 0 0,0 0 1,0 1-1,0-1 0,0 0 0,0 0 0,0 0 1,-2 14-42,3 19 55,26 277 634,-27-299-657,1-1 0,1 1-1,0 0 1,0-1 0,6 17-1,-8-26-24,0 0 1,0-1-1,0 1 0,1-1 0,-1 1 0,0-1 0,0 1 0,0 0 1,1-1-1,-1 1 0,0-1 0,0 1 0,1-1 0,-1 1 0,1-1 0,-1 0 1,0 1-1,1-1 0,-1 1 0,1-1 0,-1 0 0,1 1 0,-1-1 0,1 0 1,-1 0-1,1 1 0,-1-1 0,1 0 0,-1 0 0,1 0 0,0 0 0,-1 0 1,1 0-1,-1 0 0,1 0 0,0 0 0,-1 0 0,2 0 0,11-11-442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1.2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63 8554,'13'-62'2952,"-3"86"-2599,9 18 199,2 6 224,6 16 152,4 5-56,1 14-392,-10-2-160,-8-1-136,0 1-16,-14-15 56,0-2-216,-5-2-728,-16-12 24,-17-5 240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1.6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338 20 7146,'-3'-2'133,"1"0"1,0 0 0,0 0 0,-1 1-1,1-1 1,-1 1 0,1 0 0,-1 0-1,0 0 1,1 0 0,-1 0 0,0 0-1,0 1 1,1-1 0,-1 1-1,0 0 1,0 0 0,0 0 0,0 0-1,0 1 1,1-1 0,-1 1 0,0-1-1,0 1 1,1 0 0,-1 0 0,0 0-1,1 1 1,-1-1 0,1 0 0,-3 3-1,-9 6 139,0 0-1,1 1 0,1 1 1,-13 14-1,22-23-113,-11 14 105,0 0 1,2 1-1,0 0 0,1 0 0,1 2 0,1-1 1,0 1-1,-10 40 0,4 0 144,-11 113-1,8 63-43,18-199-298,1 1 0,2-1 0,1 0 0,12 46 0,-13-70-199,1-1-1,0 0 1,1 0-1,0 0 1,1 0-1,0-1 1,1 0-1,0-1 1,1 1 0,0-1-1,17 16 1,20 7-508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2.2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4993,'-6'-14'8194,"15"14"-7538,36 2-152,61-4 0,-29 0-112,3 1-96,-2-5-112,-4 6-24,-20-1-48,-13-5-112,-13 10-584,-7 3-736,-14 3 784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2.5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42 4993,'-5'-4'3145,"17"1"-2113,19 1 168,24-3-48,4-7-207,10 8-425,-5-4-160,-8 4-192,-5 6-64,-19 1 0,-7 6-200,-14 5-1024,-8-2-1249,-3 12 1417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2.9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48 6353,'24'-7'2401,"14"2"-1705,9-6 160,10 6 144,0-2-159,2 2-369,-2 1-112,0 4-208,-5-1 24,-9-1-528,-5 2 296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6.6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178 74 4961,'-34'-22'739,"-57"-27"0,90 49-725,0-1 0,0 1 0,0 0 0,0-1 0,0 1 0,-1 0 0,1 0 1,0-1-1,0 1 0,0 0 0,0 0 0,0 0 0,0 1 0,0-1 0,0 0 1,0 0-1,0 0 0,0 1 0,0-1 0,0 1 0,0-1 0,0 1 0,0-1 0,0 1 1,0-1-1,0 1 0,1 0 0,-1 0 0,0-1 0,0 1 0,1 0 0,-1 0 0,0 0 1,1 0-1,-1 1 0,-1 3 14,0 0 0,1-1 0,-1 1 0,1 0 1,0 10-1,-1-6 52,-2 24 505,2 0 1,0 0-1,3-1 0,8 66 0,8 48 577,-11-82-721,18 78-1,-16-108-312,14 62 270,-22-84-271,1 0-155,-1-11 5,0-1-1,0 0 1,0 0-1,1 0 1,-1 0-1,0 1 1,0-1-1,0 0 1,0 0-1,0 0 1,1 0-1,-1 0 1,0 1-1,0-1 1,0 0 0,0 0-1,1 0 1,-1 0-1,0 0 1,0 0-1,0 0 1,1 0-1,-1 0 1,0 0-1,0 0 1,0 0-1,1 0 1,-1 0-1,0 0 1,0 0-1,0 0 1,1 0-1,-1 0 1,0 0-1,0 0 1,0 0 0,1 0-1,-1 0 1,0 0-1,0-1 1,0 1-1,0 0 1,1 0-1,0-2-427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7.1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28 115 6513,'0'-1'98,"0"0"0,-1 0 0,1 0-1,0 0 1,0 0 0,0 0-1,0 0 1,0 0 0,0 0 0,0 0-1,0 0 1,0 0 0,0 0 0,1 0-1,-1 0 1,0 0 0,1 0-1,-1 0 1,1 0 0,0-1 0,1 2-42,-1-1 0,1 0 0,0 1 0,-1-1 1,1 1-1,0-1 0,0 1 0,0 0 0,0 0 1,2 0-1,3-1-43,84-7 932,117-7 259,57 3-545,-265 12-649,1 0-1,0 0 0,-1 0 1,1 0-1,0 0 0,-1 0 1,1 0-1,0 0 0,-1 0 1,1 0-1,0 0 1,-1-1-1,1 1 0,-1 0 1,1 0-1,0-1 0,-1 1 1,1 0-1,-1-1 0,1 1 1,-1-1-1,1 0 0,-1 1 0,0-1-1,0 1 0,0-1 1,0 1-1,0-1 0,-1 1 1,1-1-1,0 1 0,0-1 0,-1 1 1,1-1-1,0 1 0,-1 0 1,1-1-1,0 1 0,-1-1 1,1 1-1,-1 0 0,1-1 0,0 1 1,-1 0-1,-33-18 182,14 13-181,0 0 0,0 1-1,-1 1 1,1 1 0,-25 1-1,7 1-8,-72 12 0,72-5 83,0 2 0,1 2-1,-65 26 1,95-33-61,0-1 0,0 1 0,1 0 0,0 0 0,-1 1 0,1 0 0,1 0 0,-1 0 1,1 1-1,-5 7 0,7-10-12,2 0 1,-1 0 0,0 0 0,1 0-1,-1 0 1,1 1 0,0-1-1,0 0 1,0 1 0,1-1 0,-1 1-1,1 0 1,0-1 0,0 1 0,0-1-1,0 1 1,0-1 0,1 1-1,0-1 1,0 1 0,0-1 0,0 1-1,0-1 1,4 5 0,2 3 94,0-1 0,1 0 1,1 0-1,0-1 0,19 15 0,-19-16-36,173 130 771,-125-99-725,-2 3 0,85 83 1,-137-122-103,1 1 0,-1 0 0,0 0 0,0 0-1,0 0 1,-1 1 0,0-1 0,0 1 0,0-1 0,2 8 0,-4-11-5,1 0 0,-1 0 0,0 0 0,0-1 0,0 1 0,0 0-1,0 0 1,-1 0 0,1 0 0,0-1 0,0 1 0,0 0 0,-1 0 0,1-1 0,0 1-1,-1 0 1,1 0 0,-1-1 0,1 1 0,-1 0 0,1-1 0,-1 1 0,1-1-1,-1 1 1,1-1 0,-1 1 0,-1 0 0,0 0 17,-1 1-1,0-1 1,0 1-1,0-1 1,-1 0-1,1-1 1,-4 2-1,-8 0 73,-1-1-1,-16-1 1,31 0-92,-27 0 169,-50-8-1,72 7-174,-1 0-1,1-1 1,0 1 0,-1-1 0,1-1 0,0 1 0,0-1 0,0 0 0,1 0 0,-1-1 0,1 0-1,-1 0 1,-8-9 0,14 13-18,0 0-1,0 0 1,0 0-1,0 0 0,0 0 1,0-1-1,0 1 1,0 0-1,0 0 1,-1 0-1,1 0 1,0 0-1,0 0 0,0-1 1,0 1-1,0 0 1,0 0-1,0 0 1,0 0-1,0 0 1,0-1-1,0 1 1,0 0-1,0 0 0,0 0 1,0 0-1,1 0 1,-1-1-1,0 1 1,0 0-1,0 0 1,0 0-1,0 0 0,0 0 1,0 0-1,0-1 1,0 1-1,0 0 1,1 0-1,-1 0 1,0 0-1,0 0 0,0 0 1,0 0-1,0 0 1,0 0-1,1 0 1,11-3-812,14 2-491,15 4 482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7.5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49 11130,'-9'-24'3817,"-4"12"-3465,1 8-160,1 4 24,-1-1 32,3-1-32,3-3-192,4 5-296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7.9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4 8594,'-2'-3'2832,"4"17"-2423,-6-6 199,8 18 416,1 5 112,5 13-320,4 9-216,-2-1-272,-3 5-63,-4-3-41,2-2-24,-4-4-16,1-3-8,-4-17-32,0 3-120,0-7-584,-2-3 1088,11 17-584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54.8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70 3041,'-8'-7'797,"-11"-14"3692,19 20-4415,-1 1 1,1-1-1,0 1 0,0-1 1,0 1-1,0-1 0,0 1 0,0-1 1,0 1-1,0-1 0,0 0 0,0 1 1,0-1-1,0 1 0,1-1 1,-1 1-1,0-1 0,0 1 0,1-1 1,-1 1-1,0-1 0,0 1 0,1-1 1,-1 1-1,1 0 0,-1-1 1,0 1-1,1 0 0,-1-1 0,1 1 1,-1 0-1,1-1 0,-1 1 1,1 0-1,-1 0 0,1-1 0,-1 1 1,1 0-1,-1 0 0,1 0 0,-1 0 1,1 0-1,-1 0 0,1 0 1,0 0-1,30-8 266,0 2 0,1 2 0,53-2 0,98 10-156,-156-2-227,0-2-119,0 1 0,0 2 1,0 1-1,47 13 0,-51-6-2048,-11 1 962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8.6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1 512 7626,'2'-6'271,"0"1"1,1-1 0,0 1-1,0-1 1,0 1 0,1 0-1,-1 0 1,1 1 0,0-1-1,9-7 1,10-11 154,30-40 715,100-132 1392,-148 187-2397,-1-1 0,1 0 0,-1-1 1,-1 1-1,0-1 0,0 1 0,2-16 0,-1 6 86,20-39 974,-24 58-1196,-1 0 0,1 0 0,0 0 0,0-1 1,0 1-1,0 1 0,-1-1 0,1 0 0,0 0 0,0 0 0,0 0 0,0 0 0,-1 0 1,1 0-1,0 0 0,0 0 0,0 0 0,0 0 0,-1 0 0,1 0 0,0 1 0,0-1 1,0 0-1,0 0 0,0 0 0,0 0 0,-1 0 0,1 0 0,0 1 0,0-1 0,0 0 1,0 0-1,0 0 0,0 0 0,0 1 0,0-1 0,0 0 0,0 0 0,0 12-18,5 18-33,-4-28 48,33 117-22,-11-46 37,-11-29 31,2-1 1,25 53-1,-38-93-26,0 0-1,1 0 0,-1-1 0,1 1 0,0-1 1,0 1-1,0-1 0,0 0 0,0 1 1,0-1-1,1 0 0,-1 0 0,1-1 1,-1 1-1,1-1 0,0 1 0,0-1 0,0 0 1,-1 0-1,1 0 0,0 0 0,0 0 1,0-1-1,1 0 0,-1 1 0,0-1 0,0 0 1,0 0-1,0-1 0,0 1 0,0-1 1,0 1-1,0-1 0,0 0 0,3-2 0,-1 1 2,-1 0 0,0 0 0,0 0 0,0-1 0,-1 1 0,1-1 0,0 0 0,-1 0-1,0-1 1,0 1 0,0-1 0,4-5 0,-3 2 6,0-1 0,0 0-1,0 0 1,-1-1 0,4-16 0,-3 3 12,0-1 0,-2 1 0,-1-1 0,-1-25 1,-7-11 21,0-6-111,9 93 10,1 0-1,0 0 1,3 0 0,0 0-1,14 35 1,-17-54 55,1 0-1,0-1 1,1 1 0,0-1-1,0 0 1,1 0 0,12 13-1,-16-19-6,1 0 0,-1 0 0,1 0 0,0 0-1,0 0 1,-1 0 0,1-1 0,1 1 0,-1-1-1,0 0 1,4 1 0,-4-2-3,-1 1 0,0-1 0,0 0 0,0 0 0,0-1 1,1 1-1,-1 0 0,0-1 0,0 1 0,0-1 0,0 0 0,0 0 0,0 1 0,0-2 0,0 1 0,0 0 0,0 0 0,3-3 1,9-10-5,-1-1 0,0-1 0,-1 0 0,-1 0 0,0-1 0,-1 0 0,-1-1 0,-1 0 1,0-1-1,-1 0 0,5-28 0,-4-1-39,-6 51 27,-1 0 0,1 0 0,-1 0 0,0 1 0,1-1 1,-2 0-1,1 1 0,0-1 0,-1 1 0,1 4 0,-1-5 8,5 82-11,-1-8 29,17 39 49,-21-112-149,1-1 1,-1 0 0,1 0-1,0 0 1,0 0-1,0 0 1,0-1-1,1 1 1,-1 0-1,1 0 1,0-1 0,-1 1-1,1-1 1,0 1-1,1-1 1,-1 0-1,0 0 1,1 0 0,-1 0-1,1 0 1,-1-1-1,6 3 1,19-1-575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9.0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0 121 8370,'11'-11'679,"-10"9"-508,0 0 0,1 1 1,-1-1-1,1 0 1,-1 1-1,1 0 0,0-1 1,0 1-1,0 0 1,2-1-1,-4 2-144,0 0 0,0 0 0,1 0 0,-1 0 0,0 0 0,1 0 0,-1 0 0,0 0 0,0 0 0,1 0 1,-1 0-1,0 0 0,0 1 0,1-1 0,-1 0 0,0 0 0,0 0 0,0 0 0,1 1 0,-1-1 0,0 0 0,0 0 0,0 1 0,1-1 0,-1 0 0,0 0 0,0 1 0,0-1 0,5 19 498,-3-8-249,0 1 1,2 0-1,-1-1 1,1 0 0,1 0-1,0 0 1,1-1 0,0 1-1,0-1 1,1 0-1,9 9 1,-13-17-243,0 1 0,0-1 0,1 1 0,-1-1 0,1 0 0,-1 0 0,1-1 0,0 1 0,0-1 0,0 0 1,0 0-1,0 0 0,0 0 0,0-1 0,0 0 0,0 0 0,6 0 0,1-1 12,0 0 0,0-1 0,0 0 0,-1-1 0,13-4 1,-14 3-17,-1 1 1,1-1-1,-1-1 1,0 0 0,0 0-1,0 0 1,-1-1 0,0 0-1,0 0 1,8-10-1,-12 12-16,0 0 0,0 0 0,-1-1 0,1 1-1,-1-1 1,0 1 0,-1-1 0,1 0 0,-1 0-1,1 0 1,-2 0 0,1 0 0,0 0 0,-1 0-1,0 0 1,0 0 0,-1 0 0,1 0 0,-1 0 0,-2-6-1,2 7-11,-1-1 0,1 1 0,-1 0 0,0 0 0,-1 0 0,1 0-1,-1 0 1,1 0 0,-1 1 0,-1-1 0,1 1 0,0 0 0,-1 0 0,1 0-1,-1 0 1,0 1 0,0 0 0,0-1 0,0 1 0,0 1 0,-7-3 0,-6-1-11,-1 1 0,0 1 0,0 1 0,-18-1 0,31 3 8,-14-2-114,-36 3-1,50-1 15,-1 1-1,1 0 0,0 0 1,-1 0-1,1 1 0,0 0 1,0 0-1,0 0 0,0 0 1,0 1-1,-5 3 0,8-4 61,1-1 0,0 1 0,-1-1 0,1 1 0,0-1 0,0 1 0,0 0 0,0 0 0,0 0 0,1-1 0,-2 4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9.3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294 22 7634,'-13'-7'4142,"1"3"-3829,0 1 1,-1 0 0,1 1-1,-1 1 1,0 0-1,1 0 1,-16 2-1,21 0-132,0 0 0,0 0 0,0 1 0,0 0 0,0 1 0,1-1 0,0 1 0,-1 0 0,1 1-1,0-1 1,0 1 0,1 1 0,-9 7 0,6-5-109,1 1 0,0 0 0,1 0 0,0 0 0,0 1 0,0 0 0,-6 16 0,10-20-66,0 0-1,1 0 1,-1 0 0,1 0-1,0 0 1,1 1-1,-1-1 1,1 0 0,0 1-1,0-1 1,1 0 0,0 0-1,0 1 1,0-1-1,3 9 1,-2-11-16,-1 0 0,1 0 0,0 0-1,-1-1 1,1 1 0,0-1 0,1 1 0,-1-1 0,0 0-1,1 0 1,-1 0 0,1 0 0,0 0 0,-1-1 0,1 1-1,0-1 1,0 1 0,0-1 0,0 0 0,0 0 0,0-1-1,1 1 1,-1-1 0,0 1 0,0-1 0,0 0 0,5-1-1,4 0-336,0-1 0,0-1-1,0 0 1,0 0 0,0-1-1,-1-1 1,0 0 0,0 0-1,0-1 1,11-9 0,28-24-772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19.7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 11 6129,'-10'-3'989,"-26"-3"1506,35 6-2354,1 0 1,-1 0-1,1-1 0,-1 1 0,0 0 0,1 0 1,-1 0-1,0 0 0,1 0 0,-1 0 0,0 0 1,1 0-1,-1 0 0,1 0 0,-1 0 0,0 1 1,1-1-1,-1 0 0,1 0 0,-1 1 0,0-1 1,1 0-1,-1 1 0,1-1 0,-1 0 0,1 1 1,-1-1-1,1 1 0,0-1 0,-1 1 0,1-1 1,-1 1-1,1-1 0,-1 2 0,3 10 111,-1 1 0,2-1 0,0 0 0,0 0 0,8 16 0,2 12 23,-7-20-204,-1 0 0,-1 0 1,-1 1-1,-1-1 0,-1 30 0,-1-40-117,-2 23 158,2 0-1,2 0 1,5 33-1,-6-58-215,1 0-1,-1 1 0,2-1 1,-1 0-1,1 0 1,1-1-1,-1 1 0,1 0 1,1-1-1,-1 0 0,1 0 1,1-1-1,-1 1 0,1-1 1,0 0-1,0-1 1,10 7-1,18 4-554</inkml:trace>
  <inkml:trace contextRef="#ctx0" brushRef="#br0" timeOffset="1">597 80 6321,'17'-14'2561,"-6"17"-1337,-11 3-8,-4 9-207,-5 6 199,4 14-200,7 11-240,3 11-312,9 7-88,-14-3-103,5 3-49,-12-18-40,0 1-8,6-12-32,-3-9-176,8-6-649,-1-4-807,-5-9 896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0.1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11 210 6953,'1'-19'1362,"-1"9"48,-4 22-134,2-7-1060,1 0 0,0 0-1,0 0 1,0 0 0,0 0 0,1 0 0,0 0-1,0 0 1,0 0 0,1 0 0,0 0 0,0 0-1,0 0 1,0 0 0,1 0 0,0 0 0,0 0-1,0-1 1,1 1 0,-1-1 0,5 5 0,-2-3-120,0-1 1,1 0 0,0 0-1,0-1 1,0 0 0,0 0-1,0 0 1,1-1 0,0 0-1,0 0 1,0-1 0,0 1-1,0-2 1,0 1-1,13 0 1,6 0 47,1-1-1,0-1 1,27-4-1,-40 2-108,21-1 79,48-11 0,-72 12-84,-1-1 1,1-1-1,-1 0 1,1 0-1,-1-1 1,-1-1 0,1 1-1,15-13 1,-21 14-8,0-1 0,0 1 1,0-1-1,0 0 1,-1 0-1,1 0 1,-1 0-1,-1 0 0,1-1 1,-1 0-1,0 1 1,0-1-1,0 0 1,-1 0-1,0 0 1,0 0-1,-1 0 0,0 0 1,0-7-1,-1 6-14,1 0 0,-1 0 0,-1 0-1,1 1 1,-1-1 0,-1 0 0,1 1-1,-1-1 1,0 1 0,-1 0 0,1 0-1,-1 0 1,0 0 0,-1 1 0,1-1-1,-8-6 1,2 5-16,-1 0 0,0 0 0,1 1 0,-2 1-1,1 0 1,-1 0 0,0 1 0,0 0 0,0 1 0,0 1 0,-1 0 0,-14-1-1,0 2-61,0 1-1,0 1 0,1 1 0,-47 10 1,64-10-75,-4 1-37,0 0 0,1 1 0,-21 8 0,30-11 29,1 0-1,0 0 1,-1 1 0,1-1-1,0 1 1,0-1-1,0 1 1,0 0-1,0-1 1,0 1-1,1 0 1,-1 0 0,1 1-1,-1-1 1,1 0-1,0 0 1,-1 1-1,1-1 1,1 0 0,-1 1-1,0-1 1,0 1-1,1 0 1,-1 4-1,5 28-1364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0.5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95 193 5761,'-19'-111'3116,"18"109"-2874,1-1 0,-1 0 0,1 1 1,0-1-1,0 1 0,0-1 0,0 0 0,0 1 1,1-1-1,-1 0 0,1 1 0,-1-1 1,3-4-1,-2 6-154,0 0 0,0 0 1,0 0-1,0 0 0,0 0 0,0 0 0,1 1 1,-1-1-1,0 0 0,1 1 0,-1-1 0,0 1 1,1-1-1,-1 1 0,2-1 0,8-2 293,8-3-66,1 0 0,0 1-1,1 2 1,-1 0 0,1 1 0,40 1-1,125 22-295,-167-19 33,4 4 20,-23-6-68,0 1-1,0-1 1,0 0-1,0 0 1,0 0-1,0 1 1,0-1 0,0 0-1,0 0 1,0 0-1,0 0 1,0 1-1,0-1 1,0 0 0,0 0-1,0 0 1,-1 0-1,1 1 1,0-1-1,0 0 1,0 0 0,0 0-1,0 0 1,0 1-1,-1-1 1,1 0-1,0 0 1,0 0 0,0 0-1,0 0 1,0 0-1,-1 0 1,1 0-1,0 0 1,0 0 0,0 1-1,-1-1 1,1 0-1,0 0 1,0 0-1,0 0 1,0 0-1,-1 0 1,1 0 0,0 0-1,0 0 1,0-1-1,-1 1 1,1 0 0,-46 6 223,-59-3-151,-37 2-61,124-3 9,0 1 0,0 1-1,0 0 1,1 1-1,-27 12 1,37-14-3,1 1 0,0-1 0,0 2 1,0-1-1,0 1 0,1-1 0,0 1 0,0 1 0,0-1 1,1 1-1,-8 12 0,10-14-14,-1 1 1,1-1-1,0 0 1,1 1-1,-1 0 1,1-1-1,0 1 0,0 0 1,1 0-1,-1-1 1,1 1-1,0 0 1,0 0-1,1 0 1,-1 0-1,1-1 0,0 1 1,1 0-1,1 5 1,2 0 20,0 0 1,1-1-1,1 0 1,-1 0-1,1 0 0,1 0 1,0-1-1,10 9 1,79 54 161,-66-50-149,-15-10-17,17 12 21,29 26 1,-55-42-31,1 0 0,-1 0 0,-1 1 0,1 0 0,-1 0 1,-1 0-1,1 1 0,-1 0 0,4 11 0,-8-18-5,0 0 1,-1 0-1,1 0 0,-1 0 0,1 0 1,-1 0-1,0 0 0,0 1 0,0-1 1,0 0-1,0 0 0,0 0 0,-1 0 1,1 0-1,-1 0 0,1 0 0,-1 0 0,0 0 1,0 0-1,0 0 0,0 0 0,0 0 1,0-1-1,0 1 0,-1 0 0,1-1 1,-1 1-1,1-1 0,-1 0 0,0 1 1,1-1-1,-1 0 0,-3 2 0,-4 1 10,-1 0 0,0 0 0,0-1-1,-1 0 1,-15 2 0,-3 0-479,-1-3 0,0 0 0,0-2 0,-32-3 0,18-5-239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0.8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13 8242,'14'-12'2800,"10"22"-2352,0 18 65,6 15 223,1 19 184,-4 16-128,3 9-160,-13 4-280,-5 8-88,-10 10-88,-14-7-8,-6 3-80,-6-11-208,-29-22-824,-3-3-704,-18-17 960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1.2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173 28 5889,'-1'-27'3748,"-3"29"-3521,1 1 0,1 0 1,-1 0-1,0 0 0,1 0 1,-1 1-1,1-1 0,0 1 1,-2 6-1,-12 20 162,-3 1-107,3-5 10,0 1 0,2 1 0,-16 44 1,22-45-165,1 1 0,1-1 0,1 1 0,2 0 0,0 1 0,2-1 0,2 0 1,0 1-1,11 53 0,-7-59-104,1-1 1,1-1-1,0 1 0,2-1 1,1 0-1,1-1 0,0 0 1,1-1-1,1 0 0,1-1 1,1-1-1,29 27 0,8-1 1145,5-1-609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2.0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45 5857,'-8'-10'2281,"20"10"-1409,-11-4 72,20 1 160,-4-2-143,13-2-273,15 2-104,5-2-136,21 5-64,-2 0-144,5 2-56,6 5-72,-7-1-8,-4 3-344,-17-5-288,-20-2-1024,1 3-1577,-21 0 2041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2.4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9 2617,'-19'6'2808,"24"0"-1360,20 0-15,-5-10 111,39-1-672,7-2-328,24-3-296,14 10-88,-11 0-79,-1 5 47,-32 5-609,-13-3-823,-28 2 856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55.1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38 5473,'19'-3'1889,"14"1"-1345,6-1-40,10-6 232,6 7 48,-5-8-304,2 5-112,-10 3-176,-8 0 32,-6 9-2544,-4 4 1784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2.7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70 4969,'7'1'2048,"17"-1"-1031,17 0 143,13-12-56,13 4-184,22 3-496,-3-8-167,11 5-65,-12-3-280,-6-2 88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4.4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143 34 320,'0'-3'166,"-2"-16"1272,2 18-1253,0 0 0,0 1-1,0-1 1,-1 1 0,1-1 0,0 1 0,0-1 0,-1 1-1,1-1 1,0 1 0,-2-2 370,2 2-371,-1 0 1,1-1 0,0 1 0,-1 0 0,1-1 0,-1 1-1,0 0 1,1 0 0,-1-1 0,1 1 0,-1 0-1,1 0 1,-1 0 0,0 0 0,1 0 0,-1 0 0,-4 8 1480,3-4-1321,-12 35 593,1 1-1,-10 52 0,-19 212 1110,27-168-1679,11-103-302,-1-4 32,2 0 1,1 57-1,2-85-123,0 1-1,0-1 1,1 0 0,-1 1-1,0-1 1,1 0 0,-1 1 0,1-1-1,-1 0 1,1 1 0,-1-1-1,3 2 1,-3-2-61,1-1-1,-1 0 1,1 1-1,-1-1 1,1 0-1,0 0 1,-1 1-1,1-1 1,-1 0-1,1 0 1,0 0-1,-1 0 1,1 0-1,0 0 1,-1 0-1,1 0 1,0 0-1,-1 0 1,1 0-1,-1 0 1,1 0-1,0-1 1,-1 1-1,1 0 1,-1 0-1,1-1 1,0 1-1,-1 0 1,1-1-1,0 0 1,11-8-995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4.9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125 22 5265,'14'-5'670,"1"1"-1,-1 0 0,1 1 1,0 1-1,0 0 0,0 1 1,29 2-1,-11-1 129,5 0-97,52-2 564,170 19-1,-248-15-1238,-6-2-14,-1 1 1,1 0 0,0 0-1,-1 0 1,1 1-1,-1 0 1,1 0 0,8 5-1,-14-7-11,0 0-1,0 0 0,0 0 1,1 1-1,-1-1 1,0 0-1,0 0 0,0 0 1,0 0-1,0 0 1,0 0-1,0 0 1,0 0-1,0 1 0,0-1 1,0 0-1,0 0 1,0 0-1,0 0 0,0 0 1,0 0-1,0 0 1,0 1-1,0-1 0,0 0 1,0 0-1,0 0 1,0 0-1,0 0 0,0 0 1,0 0-1,0 0 1,0 1-1,0-1 1,0 0-1,0 0 0,0 0 1,-1 0-1,1 0 1,0 0-1,0 0 0,0 0 1,0 0-1,0 0 1,0 0-1,0 1 0,0-1 1,0 0-1,-1 0 1,1 0-1,0 0 1,0 0-1,-11 4 2,-14 1-13,-158 11-182,-5-1 36,-60 18 169,242-32-8,-47 9 29,49-9-28,1 0-1,-1 0 1,1 0 0,0 1 0,-1-1-1,1 1 1,0 0 0,0 0 0,0 0-1,1 0 1,-1 1 0,-3 3-1,5-5 1,1 0 0,-1 0 0,1 0-1,-1 0 1,1 1 0,-1-1-1,1 0 1,0 0 0,0 0 0,-1 1-1,1-1 1,0 0 0,0 0-1,0 1 1,0-1 0,1 0-1,-1 0 1,0 1 0,0-1 0,1 0-1,-1 0 1,1 0 0,-1 1-1,1-1 1,-1 0 0,1 0 0,0 0-1,0 0 1,-1 0 0,1 0-1,2 1 1,3 4 30,0 0 1,0-1-1,12 8 0,-13-9-12,150 92 388,-106-69-351,-1 2 1,69 57-1,-107-77-50,-1 0 1,0 0-1,0 1 0,-1 1 0,0-1 0,8 17 0,-14-24 0,0 1 0,0-1-1,-1 1 1,1 0 0,-1-1-1,0 1 1,0 0-1,0 0 1,-1 0 0,1-1-1,-1 1 1,0 0 0,0 0-1,0 0 1,-1 0-1,0 0 1,1 0 0,-1-1-1,0 1 1,-1 0 0,1 0-1,-1-1 1,0 1-1,1-1 1,-4 4 0,2-3 6,-1-1 1,1 1 0,-1-1 0,0 0 0,0 0-1,0 0 1,0-1 0,0 0 0,-9 4 0,-42 11 18,53-17-36,-8 3-164,-1-1 0,1 0 0,-1-1 0,0 0 0,0 0 0,1-1 0,-1-1 0,-15-2 0,11-3-1086,13-1 543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5.7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33 367 7354,'-28'-141'6069,"26"125"-5795,0-1-1,2 1 0,0-1 1,1 1-1,1-1 0,6-27 1,-7 40-266,0-1 0,1 1 0,-1 0 0,1 0 0,0 0 0,0 0 0,1 0 0,-1 0 0,1 1 1,0-1-1,0 1 0,0-1 0,0 1 0,1 0 0,-1 0 0,1 1 0,0-1 0,0 1 0,0 0 1,0 0-1,0 0 0,0 0 0,1 1 0,-1 0 0,0 0 0,1 0 0,5 0 0,6-1-7,0 1-1,0 1 1,26 4-1,-37-4 19,-1 1-1,1 0 1,-1 1-1,0-1 1,1 1 0,-1-1-1,0 1 1,0 1-1,0-1 1,0 0-1,-1 1 1,1 0 0,-1 0-1,1 0 1,-1 0-1,0 1 1,0-1 0,3 5-1,-1 3 47,0-1-1,-1 1 1,0 0-1,-1 0 1,0 1 0,-1-1-1,0 0 1,-1 1-1,0 0 1,-1-1-1,0 1 1,-3 17 0,-3 17 256,-23 78 0,28-120-306,-1 1 7,1 0 1,0-1-1,0 1 0,0 0 0,0 0 0,1 0 0,0 0 0,0 0 0,0 0 0,1 7 0,-1-12-17,1 0-1,-1 0 0,0 1 1,0-1-1,0 0 0,1 0 0,-1 0 1,0 0-1,0 0 0,1 1 0,-1-1 1,0 0-1,0 0 0,1 0 1,-1 0-1,0 0 0,0 0 0,1 0 1,-1 0-1,0 0 0,1 0 1,-1 0-1,0 0 0,0 0 0,1 0 1,-1 0-1,0 0 0,0 0 0,1-1 1,-1 1-1,0 0 0,0 0 1,1 0-1,-1 0 0,0 0 0,0-1 1,0 1-1,1 0 0,-1 0 0,0 0 1,0-1-1,0 1 0,0 0 1,1 0-1,-1-1 0,0 1 0,0 0 1,0 0-1,0-1 0,11-14 78,-9 13-64,3-6 16,8-9 10,-2-1 0,16-32 1,-21 36-41,49-114 90,-47 103-76,0 0-1,-1 0 1,4-35 0,-11 51-26,1-8-14,-1 17 22,0 0 0,0 0 0,0 0 0,0-1 0,0 1 0,0 0 0,0 0 1,0 0-1,0-1 0,0 1 0,0 0 0,0 0 0,0 0 0,0 0 0,1-1 0,-1 1 0,0 0 0,0 0 0,0 0 0,0 0 0,0 0 0,1-1 0,-1 1 0,0 0 0,0 0 1,0 0-1,0 0 0,1 0 0,-1 0 0,0 0 0,0 0 0,0 0 0,0 0 0,1 0 0,-1 0 0,0 0 0,0 0 0,0 0 0,1 0 0,-1 0 0,0 0 0,0 0 0,0 0 1,1 0-1,-1 0 0,0 0 0,0 0 0,0 0 0,0 0 0,1 0 0,-1 0 0,0 1 0,0-1 0,0 0 0,1 0 0,-1 1 62,3 5 46,23 57 34,-13-33-83,15 52 0,-19-42-1,-1 0 1,1 44 0,-1-50 24,-8-33-78,0 0 0,1 0 0,-1-1 0,0 1 0,1 0 0,-1 0 0,1 0 0,-1-1 0,1 1 0,-1 0 0,1 0 0,-1-1 0,1 1 0,0-1 0,-1 1 0,1 0 0,0-1 0,0 1-1,-1-1 1,1 0 0,0 1 0,0-1 0,0 0 0,0 1 0,0-1 0,-1 0 0,1 0 0,0 0 0,0 0 0,0 0 0,0 0 0,0 0 0,1 0 0,8-3 14,-1-1 0,0 0 0,0 0 0,0-1 0,14-9 1,38-34-95,-54 41 56,0 0 1,-1 0-1,1-1 0,-2 0 1,1 0-1,-1 0 1,0 0-1,-1-1 1,0 0-1,0 0 0,-1 0 1,2-11-1,-2 6 5,-1 1 0,0-1 0,-1 1 1,0-1-1,-1 1 0,-1-1 0,0 1 0,-3-15 0,3 26 12,1-1 0,-1 0 0,0 0 0,0 1 0,-1-1 1,1 0-1,0 1 0,-3-4 0,3 6 2,1-1 1,0 1-1,0 0 1,0 0 0,-1 0-1,1-1 1,0 1-1,0 0 1,0 0-1,-1 0 1,1-1-1,0 1 1,-1 0-1,1 0 1,0 0 0,0 0-1,-1 0 1,1 0-1,0 0 1,-1 0-1,1 0 1,0 0-1,0 0 1,-1 0 0,1 0-1,0 0 1,-1 0-1,1 0 1,-1 0-1,1 1 6,-1-1-1,0 1 1,1 0-1,-1-1 1,1 1-1,-1 0 1,1 0-1,-1-1 0,1 1 1,0 0-1,-1 0 1,1 0-1,0-1 1,0 1-1,-1 2 1,-1 13 127,0 1 1,1-1-1,2 31 0,0-6 18,-5 28 30,2-39-145,1-1 0,1 1 0,7 47 0,-7-75-84,0-1 0,1 1-1,-1-1 1,1 1 0,0-1 0,-1 1-1,1-1 1,0 1 0,0-1 0,0 0-1,0 1 1,0-1 0,0 0 0,0 0-1,0 0 1,1 1 0,-1-1 0,0-1-1,1 1 1,-1 0 0,0 0 0,1 0-1,-1-1 1,1 1 0,0-1 0,-1 1-1,1-1 1,2 1 0,4-1-456,-1 0 0,1 0 1,-1 0-1,15-3 0,16-5-523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6.1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14 123 6273,'1'-37'1585,"-3"24"-590,2 13-966,0 0 1,0 0-1,0 0 1,0 0-1,-1 0 1,1 0 0,0 0-1,0 0 1,0 0-1,0 0 1,0-1-1,0 1 1,0 0 0,0 0-1,0 0 1,-1 0-1,1 0 1,0 0-1,0 0 1,0 0 0,0 0-1,0 0 1,0 0-1,0 0 1,0 0-1,-1 0 1,1 0 0,0 0-1,0 0 1,0 0-1,0 0 1,0 0-1,0 0 1,0 0 0,0 1-1,-1-1 1,1 0-1,0 0 1,0 0-1,0 0 1,0 0 0,0 0-1,0 0 1,0 0-1,0 0 1,0 0-1,0 0 1,0 1 0,0-1-1,0 0 1,0 0-1,-1 0 1,1 0-1,0 0 1,0 0 0,0 0-1,0 0 1,0 1-1,0-1 1,0 0-1,0 0 1,0 0 0,0 0-1,0 0 1,0 0-1,1 0 1,-1 0-1,0 1 1,-2 4 408,0 1 0,1 0 1,0 0-1,0 0 0,0-1 0,1 1 1,0 0-1,0 9 0,1 1 302,-1-11-591,0 0-1,0 1 1,1-1 0,0 0 0,0 0 0,0 0 0,1 0-1,0 0 1,0 0 0,0-1 0,0 1 0,1 0 0,-1-1 0,7 7-1,-4-6-51,0 1-1,0-2 1,1 1-1,0-1 0,0 0 1,0 0-1,1 0 1,-1-1-1,11 4 0,3-1-17,-1-1-1,1-1 1,0-1-1,1 0 1,-1-2-1,35-1 1,-22-1-44,76-6 32,-94 6-67,-1-2-1,1 0 1,-1 0 0,0-2 0,15-5 0,-26 9-3,0 0 0,-1-1-1,1 1 1,-1 0 0,0-1-1,1 0 1,-1 1 0,0-1-1,0 0 1,0 0 0,0 0-1,0 0 1,-1-1 0,1 1-1,-1 0 1,1-1 0,-1 1-1,0-1 1,0 1 0,0-1-1,0 0 1,0 1 0,-1-1-1,1 0 1,-1 0 0,0 1 0,0-1-1,0 0 1,0 0 0,0 0-1,-1 1 1,1-1 0,-1 0-1,1 0 1,-1 1 0,-2-5-1,-1-3-8,-1 1-1,0 0 1,0 1-1,-1-1 0,0 1 1,0 0-1,-1 1 1,-12-12-1,5 9-2,1 1 1,-1 0-1,-1 1 0,0 0 1,0 1-1,0 1 0,-1 1 1,0 0-1,0 0 0,-25-2 1,-10 1-80,0 2 0,-53 3 0,86 1-53,12-1-16,1 1 1,0 0 0,-1 0 0,1 0 0,-1 1-1,1 0 1,-1 0 0,1 0 0,-7 3 0,12-4 97,0 0 0,-1 1 0,1-1 0,0 1 1,0-1-1,0 0 0,0 1 0,0-1 0,0 0 1,0 1-1,0-1 0,0 1 0,0-1 0,0 0 0,0 1 1,0-1-1,0 0 0,0 1 0,1-1 0,-1 0 1,0 1-1,0-1 0,0 0 0,0 1 0,1-1 1,-1 0-1,0 1 0,0-1 0,1 0 0,-1 0 1,0 1-1,1-1 0,-1 0 0,0 0 0,1 1 0,25 12-3008,35 6 1330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6.6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444 368 6161,'-21'-4'1940,"5"1"-1133,0 0 0,0 2-1,-1-1 1,1 2 0,0 0 0,-1 1-1,1 1 1,-20 4 0,14 0-160,0 1-1,1 1 1,0 0-1,0 2 1,-28 17 0,42-23-582,-1 1 0,1 0 1,0 1-1,1-1 0,-1 1 0,1 1 1,0-1-1,0 1 0,1 0 0,0 0 1,0 1-1,1 0 0,0-1 0,0 1 1,1 1-1,0-1 0,-2 11 0,4-16-67,0 0 0,1-1 0,0 1 0,0 0 1,-1 0-1,2 0 0,-1 0 0,0-1 0,0 1 0,1 0 0,0 0 0,0 0 0,-1-1 0,1 1 0,1 0 0,-1-1 0,0 1 0,1-1 0,-1 0 0,1 1 0,0-1 0,0 0 0,0 0 0,0 0 0,0 0 0,0 0 0,0-1 0,1 1 0,-1-1 0,1 1 0,-1-1 0,1 0 1,-1 0-1,1 0 0,0 0 0,0 0 0,4 0 0,8 2-63,-1-1 0,1 0 0,0-1 0,0-1 0,0 0 0,0-1 0,0-1 0,28-6 0,-14 0-93,0-1 0,-1-1-1,41-22 1,-55 25 118,0-1 0,-1 0-1,-1-1 1,1 0 0,-1-1 0,-1-1 0,12-13 0,-16 16 27,0-1 0,-1-1 0,0 0 0,0 0 0,-1 0 0,0 0 1,-1-1-1,0 1 0,-1-1 0,3-18 0,-2 0 12,-1-1-1,-2-51 0,-2 63 11,-1 0 0,0 1 0,-1-1 0,-1 1-1,-12-31 1,13 41 0,0 1-1,-1 0 0,0 0 1,0 0-1,0 0 1,-1 1-1,0-1 0,0 1 1,0 1-1,-1-1 1,-11-7-1,13 9 14,0 1 0,0 0 1,0 0-1,0 0 0,0 1 0,0 0 1,0-1-1,0 1 0,-1 1 0,1-1 1,0 0-1,-1 1 0,1 0 0,-1 0 1,1 1-1,0-1 0,-1 1 0,1 0 1,-8 2-1,10-1 1,0-1 0,0 0 0,1 0 1,-1 1-1,1-1 0,0 1 0,-1-1 1,1 1-1,0-1 0,0 1 0,0 0 0,0 0 1,0 0-1,0 0 0,0 0 0,1-1 1,-1 1-1,1 0 0,-1 0 0,1 1 0,0 2 1,-1 7 83,1-1 1,1 18-1,0-24-79,9 127 477,14 138-57,-24-265-483,1-1 1,-1 1 0,1 0 0,1-1-1,-1 1 1,0 0 0,1-1 0,0 0-1,0 1 1,1-1 0,-1 0 0,1 0 0,6 7-1,-6-8-405,1 0 0,0-1 0,0 1 0,1-1 0,-1 0 0,0 0 0,1 0 0,0 0 0,-1-1 0,1 0 0,0 0 0,-1 0-1,9 0 1,26 2-1657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7.2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3 5633,'-1'0'122,"-12"-3"3410,10 19-1348,3-11-1678,6 217 6489,1-70-6040,0-53-689,-3-63-323,0 50 0,-5-84 14,1 1-141,0-1 0,0 1 1,0-1-1,0 1 0,0-1 1,1 1-1,-1-1 0,2 4 1,2-4-428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7.6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17 266 7762,'-3'-21'670,"-3"-12"1866,2 70 174,3-21-1868,0 2-53,0 1 1,1-1 0,1 0-1,5 32 1,-5-45-733,1 0 0,-1-1 0,1 1 0,0-1 0,0 1 0,0-1 1,0 0-1,1 0 0,0 0 0,0 0 0,0 0 0,0-1 0,0 1 0,1-1 0,-1 0 0,1 0 0,0 0 0,0-1 0,0 1 0,1-1 0,-1 0 0,1 0 1,7 2-1,4-1-6,-1 0 0,1-1 1,0 0-1,26-2 0,69-9 28,-82 6-65,-11 2-10,-1-1 0,1-2 0,-1 1 1,0-2-1,0 0 0,25-13 0,-36 16-5,-1-1 0,1 0 0,-1-1 0,0 1 0,0-1 1,-1 0-1,1 0 0,-1-1 0,0 1 0,0-1 0,0 0 0,-1 0 0,1 0 0,-1-1 0,-1 1 0,1-1 0,-1 0 1,0 1-1,0-1 0,-1 0 0,1 0 0,-1-7 0,0 1-4,-1 0 0,0 1-1,-1-1 1,0 0 0,-1 0 0,-1 1 0,0-1 0,0 1-1,-1-1 1,-1 1 0,0 1 0,0-1 0,-1 1-1,0 0 1,-1 0 0,0 0 0,0 1 0,-1 0 0,-1 1-1,1 0 1,-1 0 0,-1 1 0,1 0 0,-1 0-1,-12-5 1,-1 2-16,0 1 0,0 0 0,-1 2 0,0 1 0,0 1 0,-1 1 0,0 1 0,1 2 0,-45 1 0,61 1-22,0 0 1,0 0 0,0 1 0,0 0 0,-11 5-1,17-7-7,1 1-1,-1-1 0,1 1 1,0 0-1,-1-1 0,1 1 1,0 0-1,0 0 0,-1 0 1,1 0-1,0 0 0,0 0 1,0 0-1,0 0 0,0 0 0,1 1 1,-1-1-1,0 0 0,0 1 1,1-1-1,-1 0 0,1 1 1,-1-1-1,1 1 0,0-1 1,-1 1-1,1-1 0,0 1 1,0-1-1,0 1 0,0-1 1,0 1-1,1-1 0,-1 1 0,1 1 1,1 0-205,-1 1 1,1-1 0,0 0-1,1 0 1,-1-1-1,0 1 1,1 0 0,-1-1-1,1 1 1,0-1-1,0 0 1,0 0 0,0 0-1,0-1 1,1 1-1,3 1 1,52 18-1150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8.0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92 5705,'7'-6'490,"1"1"0,1 1 1,-1 0-1,0 0 0,1 1 0,0 0 0,0 0 0,0 1 0,14-2 0,6 2 63,49 1 0,-36 2-349,38 2 4,-54-1-66,0-1 0,0-1 0,1-1 1,40-7-1,-66 8-137,-1 0 1,0 0 0,0 0 0,0 0-1,1 0 1,-1 0 0,0 0-1,0 0 1,0 0 0,1 0 0,-1 0-1,0 0 1,0-1 0,0 1 0,0 0-1,1 0 1,-1 0 0,0 0-1,0 0 1,0 0 0,0-1 0,0 1-1,1 0 1,-1 0 0,0 0-1,0 0 1,0 0 0,0-1 0,0 1-1,0 0 1,0 0 0,0 0-1,0-1 1,0 1 0,0 0 0,0 0-1,1 0 1,-1-1 0,0 1 0,0 0-1,-1 0 1,1 0 0,0-1-1,0 1 1,0 0 0,0 0 0,0 0-1,0 0 1,0-1 0,0 1-1,-8-7 208,-3 2-128,1 1 1,-1 1 0,0 0-1,0 0 1,-14-1 0,-60-3 334,54 5-178,18 1-133,-19-2 665,-60 4 0,83 0-650,0 0 0,0 0-1,0 1 1,1 0 0,-1 1 0,1 0 0,0 0 0,-1 1 0,2 0 0,-1 1 0,-12 8-1,17-10-107,0 0-1,0 0 0,0 0 1,1 1-1,-1-1 0,1 1 1,-1 0-1,1 0 0,0 0 1,1 0-1,-1 0 0,1 0 1,0 0-1,0 1 1,0-1-1,0 0 0,1 1 1,0-1-1,0 0 0,0 1 1,0-1-1,1 0 0,-1 1 1,1-1-1,2 6 0,4 11 37,1 0 0,0 0 1,21 35-1,-17-35-11,95 153 114,-68-112-118,-34-55-24,-1 1 1,0 0-1,0 0 1,-1 0 0,0 0-1,0 1 1,-1-1-1,-1 1 1,1 0 0,0 15-1,-2-21-8,0-1-1,0 1 1,-1 0 0,1 0-1,-1 0 1,1-1 0,-1 1-1,0 0 1,0 0 0,0-1-1,0 1 1,-1-1 0,1 1-1,-1-1 1,1 0 0,-1 1-1,0-1 1,0 0-1,0 0 1,0 0 0,0-1-1,0 1 1,-1 0 0,1-1-1,-1 1 1,1-1 0,-1 0-1,1 0 1,-1 0 0,0 0-1,1 0 1,-1-1-1,0 1 1,0-1 0,0 0-1,-2 0 1,-7 1-144,1-1 0,-1-1 0,1 0-1,-14-3 1,21 3-3,-1 0-1,1 0 1,-1 0 0,1-1-1,-1 0 1,1 1-1,0-2 1,0 1-1,0 0 1,0-1 0,0 0-1,-5-5 1,8 7 93,0-1-1,0 1 1,0-1 0,1 1 0,-1-1-1,0 1 1,1-1 0,-1 0 0,1 1 0,-1-4-1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8.4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7234,'24'-5'2880,"16"26"-1528,6 15 25,-1 14 431,-3 12-264,-14 11-463,-11 1-169,-5 18-264,-3 13-104,-18-1-208,-5-2-88,-14-15-136,-4-13-120,-15-14-528,0-6-304,-3-7 464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56.4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17 150 1248,'-2'-4'426,"0"1"0,0 0 1,0-1-1,1 0 0,-1 1 0,1-1 0,0 0 0,0 0 0,0 0 0,0 1 0,0-9 0,1 10-265,0-1 0,0 0 0,0 0-1,0 0 1,1 0 0,-1 1-1,1-1 1,0 0 0,-1 0-1,1 1 1,0-1 0,1 0 0,-1 1-1,0-1 1,1 1 0,-1 0-1,4-4 1,2 0-26,0 1 0,1 1-1,-1 0 1,1 0 0,0 0 0,0 1-1,0 0 1,0 1 0,0-1 0,13 0 0,-2 0-33,0 1 1,0 1 0,32 3 0,-33-1-81,0 2 1,0 0-1,0 1 1,0 1 0,27 11-1,-40-13-19,0 0 1,0-1-1,0 2 0,0-1 0,0 0 0,-1 1 0,1 0 1,-1 0-1,5 7 0,-7-8 2,0 0 0,0 0 0,-1 0 0,1 0 0,-1 0 0,0 0 0,0 0-1,0 1 1,-1-1 0,1 0 0,-1 1 0,1-1 0,-1 0 0,0 1 0,-1-1 0,1 0 0,-1 6 0,-2-1 16,1 1 0,-2-1 0,1 0 0,-1 0 1,0 0-1,-1-1 0,1 1 0,-2-1 0,1 0 0,-1-1 1,0 1-1,0-1 0,-11 8 0,-10 6 69,-1 0 0,-32 16 0,49-30-67,-3 3 14,11-7-18,1 0 0,-1 0 0,0 0-1,0-1 1,0 1 0,0-1 0,0 0 0,0 1-1,0-2 1,0 1 0,0 0 0,0 0-1,-1-1 1,-4 0 0,7 0-13,1 0-1,0 0 1,0 0 0,-1 0-1,1 0 1,0 0-1,-1 0 1,1 0 0,0 0-1,0 0 1,0 0 0,-1 0-1,1 0 1,0 0 0,0-1-1,-1 1 1,1 0-1,0 0 1,0 0 0,0 0-1,-1-1 1,1 1 0,0 0-1,0 0 1,0 0 0,0-1-1,0 1 1,0 0 0,-1 0-1,1-1 1,0 1-1,0 0 1,0 0 0,0-1-1,0 1 1,0 0 0,0 0-1,0-1 1,0 1 0,0 0-1,0 0 1,0-1-1,0 1 1,0 0 0,0 0-1,0-1 1,1 1 0,-1 0-1,0 0 1,0-1 0,0 1-1,0 0 1,0 0-1,0 0 1,1-1 0,-1 1-1,0 0 1,11-11 84,-2 3-88,1 1 0,0 0-1,1 1 1,-1 0-1,1 0 1,1 1 0,-1 1-1,22-6 1,-26 8-8,1 1 0,-1 0 0,1 0 1,-1 1-1,1 0 0,-1 1 0,1-1 0,-1 1 0,1 1 1,-1-1-1,1 1 0,-1 1 0,0-1 0,0 1 1,8 5-1,-5-2 3,-1 1 0,0 0 0,0 0 0,-1 1 0,1 0 0,-2 1 0,1 0 0,-1 0 0,-1 0 0,0 1 0,0 0 0,-1 0 0,0 1 0,0 0 1,5 20-1,-9-24 9,1 0 1,-1 0 0,0 0 0,0 1-1,-1-1 1,0 0 0,0 0 0,0 0 0,-1 0-1,-1 0 1,1 0 0,-1 0 0,0 0 0,0 0-1,-1 0 1,0-1 0,0 1 0,-1-1-1,0 0 1,0 0 0,0-1 0,-1 1 0,1-1-1,-2 0 1,1 0 0,-7 5 0,-1-1 16,-2-1 0,1 0 0,-1-1 0,0-1 0,0 0 0,-1-1 1,-29 5-1,2-3 122,-76 2 0,117-9-126,-1 0 0,0 0 1,1 0-1,-1-1 0,1 1 1,-1-1-1,1 0 0,-1 0 1,1 0-1,0 0 0,-1 0 1,1 0-1,-4-3 0,6 4-15,-1-1 0,1 1 1,-1-1-1,1 1 0,0 0 0,-1-1 0,1 1 0,0-1 0,-1 1 0,1-1 0,0 1 0,0-1 1,0 1-1,-1-1 0,1 1 0,0-1 0,0 0 0,0 1 0,0-1 0,0 1 0,0-1 0,0 1 1,0-1-1,0 0 0,0 0 0,1 0-13,0 0 0,0-1 0,-1 1 0,1 0 0,0 0 0,0 0 0,0 0 0,0 0 0,0 0 0,0 0 0,1 0 0,-1 0 0,0 1 0,3-2 0,8-4-562,1 1-1,22-6 0,-25 8 331,41-11-481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29.3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378 142 944,'-23'-106'982,"14"83"185,1 21 15,4 2-481,-11-9 2253,15 9-2791,0 0 0,-1 0 0,1 0 0,-1-1 0,1 1 0,0 0-1,-1 0 1,1 0 0,-1 0 0,1 0 0,-1 0 0,1 0 0,-1 0 0,1 0 0,0 0 0,-1 0 0,1 0 0,-1 0 0,1 0 0,-1 0 0,-12 20 1601,12-19-1776,-71 106 1316,50-79-1002,2 1 0,-29 56 0,-23 74 506,59-125-639,2 1 0,-13 62 0,19-62-107,1-1-1,1 1 1,2-1 0,2 1-1,1-1 1,1 1 0,14 57-1,-12-74-82,1 0 0,0 0 0,2-1 0,-1 0 0,2 0 0,0-1 0,2 0 0,-1 0 0,2-2-1,0 1 1,0-1 0,2-1 0,0 0 0,0-1 0,32 20 0,24 2-152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51.1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42 269 6161,'-6'-22'985,"-5"-36"417,10 54-1343,1 0 1,0 0-1,0 0 0,0 0 0,1 0 1,-1 0-1,1 0 0,0 0 0,0 0 1,1 0-1,2-7 0,2 2 82,1-1 0,0 1 1,1 0-1,-1 1 0,2 0 0,-1 0 0,1 0 0,0 1 0,1 1 0,-1 0 0,1 0 0,0 1 0,1 0 1,0 0-1,-1 1 0,14-2 0,-8 2-40,0 0 0,0 2 1,1 0-1,-1 0 0,1 2 1,-1 0-1,1 1 0,-1 1 0,0 0 1,28 8-1,-32-6-79,0 0 0,0 1 1,-1 1-1,1 0 0,-1 0 0,0 1 0,-1 1 1,0 0-1,0 0 0,-1 1 0,0 0 0,15 20 1,-19-22 5,0 0 0,-1 1 1,0 0-1,0 0 1,-1 0-1,0 0 0,0 0 1,-1 1-1,0 0 0,-1-1 1,0 1-1,0 0 1,0-1-1,-2 1 0,1 0 1,-1 0-1,0 0 0,0-1 1,-5 14-1,-1-3 35,-1-1-1,-1 0 1,0 0-1,-1-1 1,-1 0-1,-1-1 1,0 0-1,-1-1 1,-1-1-1,-19 17 1,9-11 0,-1-1 1,0-1 0,-1-1-1,-1-2 1,-56 24 0,60-29-14,0-2 1,-1-1 0,0 0 0,-1-2-1,-44 4 1,67-9-43,-1 1 1,1-1-1,0 0 1,-1 0-1,1-1 0,0 1 1,0 0-1,-1-1 1,1 1-1,0-1 0,0 0 1,0 0-1,0 0 1,0 0-1,0 0 0,0 0 1,0 0-1,0-1 1,-2-2-1,3 2-7,0 1 1,0-1-1,0 0 1,1 0-1,-1 0 1,0 0-1,1-1 1,0 1-1,0 0 1,-1 0-1,1 0 0,0 0 1,1 0-1,-1 0 1,0 0-1,1 0 1,-1 0-1,1-1 1,-1 1-1,3-3 1,0-2-18,1-1 1,-1 1 0,2-1 0,-1 1 0,1 0 0,0 1 0,1-1 0,-1 1 0,1 0 0,0 1 0,1-1-1,0 1 1,-1 0 0,2 1 0,-1 0 0,0 0 0,1 0 0,12-3 0,-10 4 0,0 0-1,0 0 1,1 1 0,-1 0 0,1 1 0,0 1-1,-1-1 1,1 2 0,0-1 0,-1 2 0,1-1-1,-1 1 1,1 1 0,14 5 0,-18-4 18,0-1 0,-1 1-1,1 1 1,-1-1 0,0 1 0,0 0 0,0 1 0,-1 0 0,0-1 0,0 2-1,0-1 1,-1 0 0,0 1 0,0 0 0,-1 0 0,3 8 0,2 4 68,-2 0 0,-1 1 0,0 0 0,3 40 0,-8-55-60,6 38 138,-6-42-147,1 0-1,-1 0 1,0 1-1,0-1 0,1 0 1,-1 0-1,1 0 1,-1 0-1,1 0 0,-1 0 1,1 1-1,-1-1 1,1 0-1,0-1 1,0 1-1,0 0 0,0 0 1,-1 0-1,1 0 1,0-1-1,0 1 0,0 0 1,1-1-1,-1 1 1,0-1-1,0 1 1,2 0-1,3-2-174,1 0-1,-1-1 1,1 1-1,-1-1 1,0-1 0,0 1-1,8-5 1,33-20-367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51.5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6 8130,'-9'-6'2720,"1"10"-2392,-3-2 48,13 10 241,2 8 119,13 13-96,-10 5-104,-2 7-104,-5 2-48,-10 3-96,13 12-40,7 1-72,-15-13-16,12-4-72,-7-11-288,0-12 152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52.1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0 378 8586,'2'-8'447,"1"1"-1,-1 0 1,1 0 0,0 1-1,1-1 1,0 0 0,7-9 0,5-9-124,23-30 161,-24 36-97,15-25-1,-29 43-371,15-26 612,20-49 0,-31 63-391,1 0 1,12-20 0,-18 32-234,0 1-1,0-1 0,1 1 0,-1 0 1,0-1-1,1 1 0,-1-1 0,1 1 1,-1 0-1,0 0 0,1-1 0,-1 1 0,1 0 1,-1-1-1,1 1 0,-1 0 0,1 0 1,-1 0-1,1 0 0,-1 0 0,1-1 1,-1 1-1,1 0 0,-1 0 0,1 0 1,-1 0-1,1 1 0,-1-1 0,1 0 1,-1 0-1,1 0 0,-1 0 0,1 0 0,-1 1 1,1-1-1,-1 0 0,1 0 0,-1 1 1,1-1-1,-1 0 0,0 1 0,1-1 1,-1 0-1,1 1 0,-1-1 0,0 1 1,1-1-1,-1 1 0,0-1 0,0 0 1,0 1-1,1-1 0,-1 1 0,0-1 0,0 1 1,0-1-1,0 1 0,0 0 0,18 44 85,-2 0-1,-2 1 0,14 82 1,-27-123-86,0 8 41,1-1-1,1 1 1,0 0 0,10 24-1,-12-35-24,0 0-1,0 1 0,0-1 0,0 0 0,1 0 0,0 0 1,-1 0-1,1 0 0,0 0 0,0 0 0,0 0 0,0-1 1,0 1-1,0-1 0,0 1 0,1-1 0,-1 0 0,0 0 1,1 0-1,-1 0 0,1-1 0,-1 1 0,1 0 0,0-1 0,-1 0 1,1 0-1,-1 0 0,1 0 0,0 0 0,-1 0 0,6-2 1,-2 0-1,0 0 0,1-1 0,-1 0 0,0 0 0,0 0 0,-1-1 0,1 0 0,-1 0 0,0 0 0,0-1 0,0 1 0,6-9 0,-2 1 1,0 0 0,-1 0 1,0-1-1,10-22 0,-14 24-1,-1 1 0,0-1 0,0 0 0,-1 0 0,0 0-1,-1 0 1,0 0 0,-1-20 0,0 0 19,1 28-24,-1-1 0,1 0 1,-1 0-1,0 0 0,0 0 0,0 0 0,-1 0 0,1 1 0,-1-1 0,0 0 0,0 0 0,-1 1 0,1-1 0,-1 1 0,1-1 0,-1 1 0,0-1 0,0 1 0,-5-5 0,6 7 12,0-1 0,-1 0-1,1 1 1,-1 0 0,1-1-1,-1 1 1,0 0 0,1 0-1,-1 0 1,0 0 0,-3-1 0,4 2-18,1 1 1,-1-1-1,0 1 1,1 0-1,-1-1 1,0 1-1,1 0 1,-1 0-1,1 0 1,-1-1-1,1 1 1,-1 0-1,1 0 1,0 0 0,0 0-1,-1 0 1,1 0-1,0 0 1,0 0-1,0-1 1,0 1-1,0 0 1,0 0-1,0 2 1,0 6-12,-1 0 0,2 0 0,-1 1 0,1-1 0,1 0 1,3 14-1,22 57 36,-14-46-10,-9-21 6,0-1-1,2 0 0,-1 0 1,2-1-1,10 15 0,-16-23-20,1-1-1,0 1 0,0-1 0,0 0 1,1 1-1,-1-1 0,0 0 0,1-1 1,-1 1-1,1 0 0,0-1 1,0 1-1,-1-1 0,1 0 0,0 0 1,0 0-1,0 0 0,0-1 0,0 1 1,0-1-1,1 0 0,-1 0 0,0 0 1,0 0-1,0 0 0,0-1 0,0 1 1,0-1-1,5-2 0,-1 0-11,-1 0-1,1-1 0,0 0 1,-1-1-1,0 1 1,0-1-1,-1 0 0,1-1 1,-1 1-1,9-13 1,-6 6 7,0 0 1,-1-1 0,-1 0 0,11-27-1,-15 29 4,0 1 0,0-1 0,-1 0 0,0 0 0,-1 0 0,-2-19 0,1 16-8,1-1 1,0 0-1,4-22 1,-4 37 1,-1-1 1,1 1-1,0-1 1,0 1 0,1-1-1,-1 1 1,0-1-1,0 1 1,0-1-1,0 1 1,0-1 0,0 1-1,1-1 1,-1 1-1,0-1 1,1 1 0,-1-1-1,0 1 1,1-1-1,-1 1 1,0 0 0,1-1-1,-1 1 1,0 0-1,1-1 1,0 0 0,7 12-94,-6-6 81,-1 0 0,0 0 1,0 0-1,0 0 0,0 0 0,-1 8 0,-5 30 56,2 0-1,1-1 1,3 1 0,6 47-1,-7-88-117,0 0 1,0 0-1,1 0 0,-1 0 0,1 0 0,0 0 0,-1 0 1,1 0-1,0 0 0,0 0 0,0 0 0,1 0 0,-1 0 1,0-1-1,1 1 0,-1-1 0,1 1 0,-1-1 0,1 1 0,0-1 1,-1 0-1,1 0 0,0 0 0,0 0 0,0 0 0,0 0 1,0 0-1,0-1 0,3 1 0,24-2-691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4:52.5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70 6649,'-1'0'100,"1"0"0,0 1 0,-1-1 0,1 0-1,-1 1 1,1-1 0,0 1 0,-1-1 0,1 1 0,0-1-1,0 0 1,-1 1 0,1-1 0,0 1 0,0-1-1,0 1 1,0-1 0,-1 1 0,1-1 0,0 1-1,0-1 1,0 1 0,0 0 0,0-1 0,0 1-1,0-1 1,0 1 0,1-1 0,-1 1 0,0 0 0,5 22 312,-3-17-20,0 4-76,0-1 0,-1 1 0,0-1 0,0 1 1,-1-1-1,-1 1 0,1-1 0,-1 1 0,-4 12 1,5-20-280,-1 1 0,1-1 1,-1 0-1,1 1 1,0-1-1,0 1 0,0-1 1,0 1-1,1-1 1,-1 1-1,1-1 0,-1 0 1,1 1-1,0-1 0,0 0 1,0 1-1,0-1 1,2 3-1,0-2 2,0 1 0,0-1 0,0-1-1,0 1 1,1 0 0,-1-1 0,1 0 0,-1 1 0,1-1 0,4 1 0,5 2 28,0-1 1,0 0 0,1-1 0,0-1 0,19 2 0,-21-4-36,-1 0 1,1 0-1,-1-1 0,1-1 0,-1 0 1,1-1-1,-1 0 0,0 0 0,0-1 0,-1-1 1,1 0-1,-1 0 0,0-1 0,0 0 1,-1-1-1,0 0 0,0 0 0,16-18 0,-22 22-21,-1 0 0,1 0 1,0 0-1,-1-1 0,0 1 0,0-1 0,0 1 0,0-1 0,0 0 0,-1 0 0,0 0 0,0 0 0,0 0 0,0 0 0,0 0 0,-1 0 0,0 0 0,0 0 0,0 0 0,0 0 0,-1 0 0,1-1 0,-1 1 0,0 0 0,0 0 0,-1 1 0,1-1 0,-1 0 1,0 0-1,0 1 0,0-1 0,0 1 0,-1 0 0,0-1 0,-3-2 0,-3-3-10,0 1 0,-1 1 0,0 0 0,0 0 0,-1 1 0,0 0 0,0 1 0,-17-6 0,7 4-27,-1 2 0,1 0 0,-38-4 0,53 8-48,-1 1 0,1-1 1,-1 1-1,1 0 0,-1 1 0,1 0 0,-1 0 0,1 0 0,0 0 1,0 1-1,0 0 0,-7 4 0,11-5 36,0 1 0,0-1 0,1 1 0,-1 0 0,0 0-1,1 0 1,-1 0 0,-2 4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31.3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570 46 2184,'-3'-4'338,"-1"0"0,0 0 0,0 1 0,0-1 0,-1 1 0,1 0 0,-1 0 0,1 0 0,-1 1 0,0 0 0,0 0 0,0 0 0,-1 0 0,1 1 0,0 0 0,0 0 0,-1 0 0,1 1 0,-1 0-1,1 0 1,-11 2 0,9-1-213,1 1 0,-1 0-1,1 0 1,-1 1 0,1 0-1,0 0 1,0 0-1,0 1 1,1 0 0,-1 0-1,1 0 1,0 1 0,0 0-1,1 0 1,-1 0 0,-4 7-1,-6 10 194,2 1 0,-20 44 0,31-64-290,-102 237 886,76-165-609,-24 100-1,-43 283 831,90-426-1039,2 0 1,1 0-1,3 53 0,0-69-81,1-1-1,1 0 0,0 0 1,1 0-1,1 0 1,0-1-1,1 1 1,0-1-1,14 21 0,-16-29-164,0-1-1,0 0 1,1 0 0,0 0-1,0-1 1,0 1-1,0-1 1,1 0-1,-1 0 1,1-1-1,0 0 1,0 0-1,0 0 1,1-1-1,-1 0 1,11 2 0,33 5-621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2.4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259 160 3753,'-122'-82'1452,"120"80"-1399,0 1 1,0-1-1,-1 1 0,1 0 0,0 0 1,-1 0-1,1 0 0,-1 1 0,1-1 1,-1 1-1,0-1 0,1 1 0,-1 0 0,0 0 1,1 0-1,-1 0 0,1 1 0,-1-1 1,1 1-1,-1-1 0,0 1 0,1 0 1,0 0-1,-1 0 0,1 0 0,0 1 1,-1-1-1,1 0 0,-3 3 0,2-1 54,-1 0 29,1 1 1,-1-1-1,1 1 0,-1 0 0,1 0 0,1 0 0,-1 0 0,0 1 0,1-1 0,0 1 0,0 0 0,-2 9 0,-1 5 532,-3 37 1,6-42-422,0 4 70,1-1 0,0 1 0,2-1 0,3 29 0,-4-41-254,1 0 1,0 0 0,0 0-1,1 0 1,-1 0-1,1-1 1,0 1-1,1-1 1,-1 1-1,1-1 1,-1 0-1,1 0 1,0 0 0,1 0-1,-1 0 1,1-1-1,0 0 1,0 1-1,0-2 1,6 5-1,-5-6-36,0 1 0,0-1 0,0-1 0,0 1 0,1-1-1,-1 1 1,0-2 0,0 1 0,0 0 0,1-1-1,-1 0 1,0 0 0,0-1 0,0 1 0,0-1-1,-1 0 1,7-4 0,5-2 19,-1 0 1,-1-2-1,25-19 1,-30 22-22,-1-1 0,0 0 0,0-1 0,-1 0 0,0 0 1,-1-1-1,1 1 0,-2-1 0,0-1 0,7-17 1,-9 20-4,-1 0 1,-1 0-1,1-1 1,-1 1 0,-1 0-1,1 0 1,-2-1-1,1 1 1,-1 0 0,0-1-1,-1 1 1,0 0 0,0 0-1,-1 0 1,-3-9-1,2 9-10,-1 1 0,1-1 0,-1 1 0,-1-1 0,1 1 0,-1 1 0,-1-1 0,1 1 0,-1 0 0,0 1 0,0-1-1,-1 1 1,1 1 0,-1 0 0,0 0 0,0 0 0,-11-3 0,11 5-138,0 0 1,0 0-1,-1 1 1,1 0-1,0 0 1,-1 1 0,1 0-1,-1 0 1,1 1-1,0 0 1,-1 1-1,1-1 1,0 2-1,0-1 1,0 1-1,1 0 1,-1 1-1,-8 5 1,14-8-93,0 1 1,0-1 0,0 1 0,0 0-1,0-1 1,1 1 0,-1 0 0,1 0-1,-2 2 1,-4 17-1079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2.9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96 6457,'64'-57'2081,"-58"52"-1941,0 1 0,0 0 0,1 0-1,-1 1 1,1 0 0,0 0 0,0 0 0,0 1 0,0 0 0,0 1 0,1-1 0,-1 1-1,0 1 1,15 0 0,-6-1 117,18 1-67,-1 1 1,1 1-1,-1 2 0,0 1 1,0 2-1,53 18 0,-79-21-488,-10-2-315,-16 0-250,14-2 1038,-143 2-285,95-2 138,27 0 94,-1 1 1,0 1 0,0 2-1,1 1 1,-1 0 0,-27 11-1,49-14-47,0 0 0,1 0 0,-1 1 0,0 0 1,1-1-1,-6 6 0,8-7-50,1 0 1,0 0 0,0 1-1,0-1 1,0 0 0,0 0-1,0 1 1,0-1 0,1 0 0,-1 1-1,0-1 1,1 1 0,-1-1-1,1 1 1,-1 0 0,1-1-1,0 1 1,0-1 0,0 1-1,0 0 1,0-1 0,0 1 0,0-1-1,0 1 1,1-1 0,0 3-1,2 3 17,0-1-1,0 1 1,1-1-1,0 0 1,1 0-1,-1-1 1,1 1-1,0-1 1,1 0-1,-1 0 1,1-1-1,6 5 1,15 9 49,41 19 1,-47-26-54,52 23 45,-52-25-62,0 0-1,0 2 1,-1 0 0,-1 1 0,31 24 0,-47-32-11,1 0 1,0 0 0,-1 1 0,0-1-1,0 1 1,-1-1 0,1 1 0,-1 0 0,3 7-1,-4-9 0,-1-1 0,1 1 0,0 0 0,-1-1 0,0 1 0,1 0 0,-1 0 0,0-1 0,0 1 0,-1 0 0,1 0 0,-1-1 0,1 1 0,-1 0 0,0-1 0,0 1-1,0 0 1,0-1 0,-3 5 0,0-2-40,0-1 0,-1 1 0,1-1 0,-1 0 1,0 0-1,0-1 0,-1 1 0,1-1 0,0 0 0,-12 3 0,-4 1-671,-37 8 0,36-11 182,-25 7-181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03.2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43 5713,'0'-2'98,"1"0"1,-1 0-1,0 0 0,1 0 0,-1 1 0,1-1 1,-1 0-1,1 0 0,0 1 0,0-1 0,0 0 1,0 1-1,0-1 0,0 1 0,0-1 0,0 1 0,1-1 1,-1 1-1,1 0 0,-1 0 0,1 0 0,-1 0 1,1 0-1,0 0 0,-1 0 0,1 0 0,0 1 1,0-1-1,0 1 0,-1-1 0,1 1 0,0 0 1,0-1-1,0 1 0,0 0 0,0 0 0,0 1 0,0-1 1,1 1-1,5 0 81,-1 0 1,0 1-1,0 0 0,0 0 1,0 0-1,0 1 0,0 0 1,-1 1-1,9 5 0,0 4 123,0 0-1,-1 1 0,-1 0 0,0 1 0,-1 0 0,0 2 0,-1-1 1,-1 1-1,13 31 0,3 16 462,24 93 0,-45-141-704,5 15 75,-2 1-1,-1 0 0,-1 1 0,1 38 0,-7-61-208,0 0 1,0 0-1,-1 0 1,-1 0-1,1-1 1,-2 1-1,1 0 1,-1-1-1,-1 1 0,0-1 1,0 0-1,-1-1 1,0 1-1,0-1 1,-1 1-1,0-2 1,0 1-1,-11 8 1,-19 16-436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40.7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177 1 2248,'-6'0'653,"1"0"162,0 0 0,0 0 0,-1 1 0,1-1 1,-6 2-1,10-1-769,0-1 1,0 1 0,-1-1 0,1 1-1,0 0 1,0-1 0,0 1 0,-1 0-1,1 0 1,0 0 0,0 0 0,0 0 0,1 0-1,-1 0 1,0 0 0,0 0 0,0 0-1,1 1 1,-1-1 0,1 0 0,-1 0-1,1 1 1,-1-1 0,1 3 0,-2 5-25,0 0 0,-1-1 0,1 1 0,-2 0 1,1-1-1,-1 0 0,-6 9 0,5-8 8,0-1 1,1 1-1,0 0 0,1 0 0,0 1 0,0-1 0,-2 15 0,-19 104 396,0-26-246,23-101-178,1 0 0,0 0 1,0 0-1,0 1 0,0-1 1,0 0-1,0 0 0,0 0 1,0 0-1,0 0 0,1 0 0,-1 0 1,0 0-1,1 0 0,-1 0 1,1 0-1,0 1 0,-1-1 1,1-1-1,0 0 1,-1 1 0,1-1-1,-1 0 1,1 1-1,-1-1 1,1 0 0,0 0-1,-1 1 1,1-1-1,0 0 1,-1 0-1,1 0 1,0 0 0,-1 0-1,1 0 1,0 0-1,-1 0 1,2 0 0,4-2 12,0 0 1,-1 0-1,1 0 1,-1-1-1,6-3 1,0 1-4,32-14 28,44-21 11,-78 36-41,-1-2-1,1 1 1,-1-1 0,-1 0-1,1-1 1,-1 0 0,9-10-1,-14 14 0,-1 1 0,1 0 0,0-1-1,-1 1 1,0-1 0,1 1 0,-1-1 0,0 0 0,0 1-1,-1-1 1,1 0 0,0 0 0,-1 0 0,0 0-1,0 1 1,0-1 0,0 0 0,0 0 0,0 0 0,-1 0-1,1 0 1,-1 1 0,0-1 0,0 0 0,0 0-1,0 1 1,-1-1 0,1 1 0,-3-4 0,-3-2-13,0 0 0,0 0 0,0 1 0,-1 0 0,0 1 0,-17-10 1,12 5-2407,10 6 1518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56.7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1 7017,'92'43'2505,"-121"-38"-1977,-2 2-32,8 4 0,4-1-128,9-1-296,5 1 16,5-5-1024,5-1 720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41.2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0 1264,'-1'0'81,"0"0"1,1 0-1,-1 0 0,1 1 0,-1-1 0,1 0 0,-1 0 1,1 0-1,-1 1 0,1-1 0,-1 0 0,1 0 1,-1 1-1,1-1 0,-1 0 0,1 1 0,-1-1 0,1 1 1,0-1-1,-1 1 0,1-1 0,0 1 0,-1-1 0,1 1 1,0-1-1,0 1 0,-1-1 0,1 1 0,0-1 1,0 1-1,0-1 0,0 1 0,0 0 0,0-1 0,0 1 1,0-1-1,0 1 0,0-1 0,0 1 0,0 0 0,0-1 1,0 1-1,1-1 0,-1 1 0,0-1 0,0 1 0,1-1 1,-1 1-1,1 0 0,0 2-2,1 5 360,2 0 0,-1 0 0,7 10 0,-7-13-249,0 0 1,0 0-1,0 0 0,-1 1 0,0-1 0,0 0 0,-1 1 0,0 0 0,1 6 0,-2 10 388,-1 0-1,-6 37 1,-2 16 84,-23 203 391,29-254-1004,1-1 1,0 1 0,3 23-1,-2-31-318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42.0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253 1 1336,'-2'0'250,"1"0"0,0 1 0,0-1 0,0 1 0,0-1 0,0 1 0,0-1 0,0 1 0,0 0 0,0-1 0,0 1 0,1 0 0,-1 0 0,0 0 0,0-1 0,1 1 0,-1 0 0,0 0-1,1 0 1,-2 3 0,-12 29-26,11-25 217,-30 112 1274,-5 18 202,-48 60-692,29-74-1121,57-123-165,0 0 0,-1-1 0,1 1 0,0 0 0,0-1 0,0 1 0,-1 0 0,1-1-1,0 1 1,0 0 0,0-1 0,0 1 0,0 0 0,0 0 0,0-1 0,1 1 0,-1 0 0,0-1 0,0 1 0,0 0 0,1-1 0,-1 1 0,0 0 0,1-1 0,-1 1 0,1-1 0,-1 1 0,1-1 0,-1 1 0,1-1 0,-1 1 0,1-1 0,-1 1 0,1-1 0,1 1 0,12 5-831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54.3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571 151 1304,'-2'-9'175,"-17"-58"837,17 61-655,-1 0 1,1 0-1,-1 0 1,0 1-1,0-1 1,-1 1-1,1 0 0,-8-8 1,8 11-252,1 1 0,-1-1 0,0 0 0,0 1-1,0-1 1,0 1 0,0 0 0,0 0 0,0 0 0,-1 0 0,1 0 0,0 1 0,-1 0 0,1 0 0,0 0 0,-1 0-1,1 0 1,0 0 0,0 1 0,-1 0 0,-5 2 0,-5 2-43,-1 0 0,1 2 0,-18 10-1,26-14-4,-112 78 100,61-39-127,-56 36 18,105-73-46,0 1 0,0 0 1,1 0-1,0 0 0,0 1 1,-7 9-1,13-14 3,-1 0 0,1 0 0,0 0 0,0 0 0,0 0 0,0 0 0,0 0 1,0 0-1,0 1 0,1-1 0,-1 0 0,1 0 0,0 1 0,0-1 0,0 0 0,0 1 0,0-1 0,0 0 1,0 1-1,1-1 0,-1 0 0,1 0 0,0 1 0,-1-1 0,1 0 0,0 0 0,0 0 0,1 0 0,-1 0 0,2 2 1,2 1 18,0 0 1,0-1 0,1 1 0,-1-1 0,1-1 0,0 1 0,0-1 0,0 0 0,1 0 0,6 1 0,0 2 13,117 43 203,50 22-80,-149-57-130,-2 2 0,0 0 0,45 35 0,-69-47-14,1 1 0,-1 0 1,0 0-1,0 0 1,0 1-1,-1 0 0,0 0 1,5 9-1,-8-12 3,1 0 0,-1-1 0,-1 1 0,1 0 0,0 0 0,-1 0 0,1 0 0,-1 0 0,0 0 0,0 0 0,0 0 0,0-1 0,-1 1 0,1 0 0,-1 0 0,0 0 0,0 0 0,0-1 0,0 1 0,0 0 0,0-1 0,-4 6 0,-2 0 51,0 1 1,0-1-1,-1-1 0,0 1 1,0-1-1,-1-1 1,-17 11-1,-72 31 197,97-47-266,-25 10 54,0-1 0,-45 10 0,62-18-36,1 0 0,0-1 0,-1 0-1,0 0 1,1-1 0,-1 0 0,1 0-1,-1-1 1,1 0 0,-1-1 0,1 0-1,-16-5 1,23 6-16,0 1 0,0-1 0,0 1 0,0-1 0,0 0 0,0 1 0,0-1 0,0 0 0,0 0 0,0 0 0,1 0 0,-1 1 0,0-1 0,1 0 0,-1-1 0,0 1 0,1 0 0,-1 0 0,1 0 0,-1 0 0,1 0 0,0 0 0,0-1 0,-1 1 0,1 0 0,0 0 0,0 0 0,0-1 0,0 1 0,0 0 0,1 0 0,-1 0 0,0-1 0,1 1 0,-1 0 0,0 0 0,1 0 0,-1 0 0,1 0 0,0 0 0,0-1 0,3-4 1,0 0 0,0 1 1,0 0-1,1 0 1,9-8-1,26-19-4,51-31-1,-12 10 6,-49 31-10,1 1 0,0 2 1,46-20-1,-72 37 10,1 0 1,-1 0 0,1 1-1,0 0 1,-1 0-1,1 0 1,0 0 0,9 1-1,-12 0 6,-1 1 0,1-1-1,-1 1 1,1 0 0,-1 0-1,0 0 1,1 0 0,-1 0-1,0 0 1,0 0 0,0 1-1,0-1 1,0 1 0,0-1-1,0 1 1,-1 0 0,1 0 0,0 0-1,-1 0 1,0 0 0,1 0-1,1 4 1,3 11 64,-1 0 0,0 1 0,-1 0 0,-1-1 1,0 1-1,-2 0 0,0 20 0,0-10 28,1-1 1,9 40-1,-10-63-91,1 6 41,1-1-1,0 1 1,0 0 0,8 14-1,-10-23-39,0 1 0,0 0 0,0 0 0,0-1 0,1 1 0,-1 0 0,0-1 0,1 0 0,-1 1 0,1-1 0,0 0 0,-1 0 0,1 1 0,0-1 0,0-1 0,0 1 0,0 0 0,-1 0 0,1-1 0,0 1 0,0-1 0,0 1 0,0-1 1,1 0-1,-1 0 0,0 0 0,0 0 0,0 0 0,0-1 0,2 0 0,3-1-27,0-1 0,1 0 0,-2-1 0,1 0 0,0 0 1,7-6-1,-8 5-20,34-23-72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54.7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 84 6825,'-29'-30'2545,"14"15"-1985,2-2-72,8 6-8,3 6-192,2 0-152,4 7-120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55.0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14 105 7218,'-4'-16'870,"1"0"0,-3-28 1,6 42-820,0 1 0,0-1 0,0 0 0,0 0 1,0 1-1,0-1 0,0 0 0,1 1 0,-1-1 0,1 0 1,-1 1-1,2-3 0,-2 3-5,0 1 1,1 0-1,-1-1 1,0 1-1,1 0 1,-1-1-1,0 1 1,1 0-1,-1 0 1,0 0-1,1-1 1,-1 1-1,1 0 1,-1 0-1,1 0 1,-1 0-1,0 0 1,1-1-1,-1 1 1,1 0-1,-1 0 0,1 0 1,-1 0-1,0 0 1,1 1-1,-1-1 1,1 0-1,0 0 1,2 1 114,0 1 1,-1-1-1,1 1 1,0 0-1,-1 0 0,1 0 1,-1 0-1,4 4 1,94 119 1735,-13-16-1060,-5-23-379,38 45-103,-112-119-328,0 0-1,-1 1 1,0-1-1,-1 1 1,0 0 0,-1 1-1,0 0 1,-1-1-1,-1 2 1,2 16-1,4 6-1062,-8-36 605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55.4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568 27 5177,'1'-5'177,"-1"4"-67,1 0-1,-1 0 1,0 0 0,0 0 0,1-1-1,-1 1 1,0 0 0,0 0-1,0 0 1,0-1 0,0 1-1,0 0 1,0 0 0,-1 0 0,1 0-1,-1-2 1,-2 4 86,1 1 1,0-1-1,-1 1 0,1-1 1,0 1-1,0 0 0,0 0 1,-2 3-1,-23 23 1005,2 1 1,-24 37-1,25-33-652,-51 55-1,-93 56 46,-2 1-325,170-145-313,-1 1 1,0-1-1,1 1 0,-1 0 1,0-1-1,1 1 1,-1-1-1,1 1 0,-1 0 1,1 0-1,-1-1 1,1 1-1,0 0 0,-1 0 1,1-1-1,0 1 1,0 0-1,-1 0 0,1 0 1,0 0-1,0 0 1,0-1-1,0 1 0,0 0 1,0 0-1,0 0 1,1 0-1,-1-1 0,0 1 1,0 0-1,1 0 1,-1 0-1,0-1 0,1 1 1,-1 0-1,1 0 1,-1-1-1,1 1 1,-1 0-1,1-1 0,0 2 1,0-2 2,0 0 1,-1 0 0,1 0 0,0 0-1,0 1 1,0-1 0,-1 0 0,1 0 0,0-1-1,0 1 1,0 0 0,-1 0 0,1 0-1,0 0 1,0-1 0,0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55.8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39 5137,'18'20'1982,"-23"-19"-800,-12-9 70,14 6-947,0 0-1,0 0 1,1 0 0,-1 0 0,1 0-1,-1 0 1,1-1 0,0 0 0,0 1 0,-2-4-1,6 5-168,0 0 0,0 0 0,1 0 0,-1 0 0,0 1 0,1-1 0,-1 1 0,0-1 0,1 1 0,-1 0 0,4 0 0,-3-1 29,443-14 2326,-361 15-2539,-64 1-1071,-20-1 1045,-1 0 0,0 0 0,0 0 0,0 0 0,1 0 0,-1 0 0,0 0 0,0 0 0,0 0 0,0 0 0,1 0 0,2 18-3902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56.1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16 6945,'-8'4'4576,"31"6"645,-7-4-6178,4 3 1168,-11-5-99,0 0 0,0 0 0,1 0 0,0-1 0,-1-1 0,1 0 1,0 0-1,0-1 0,16 0 0,16-4 119,1-3 0,-1-2-1,42-13 1,56-10 509,-113 28-508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5:58.6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 28 1224,'-3'1'103,"-36"1"2278,38-1-2193,-1-1-1,1 0 0,0 0 0,-1-1 0,1 1 1,0 0-1,-1 0 0,1-1 0,0 1 1,0-1-1,-1 1 0,1-1 0,0 1 0,0-1 1,0 0-1,0 1 0,0-1 0,0 0 1,0 0-1,0 0 0,0 0 0,0 0 1,-1-2-1,2 3-138,-1-1 1,1 1 0,0-1 0,0 1-1,0-1 1,0 1 0,0-1 0,0 1-1,0-1 1,0 1 0,0-1 0,0 1-1,0-1 1,0 1 0,0-1 0,0 1-1,0-1 1,0 1 0,1-1-1,-1 1 1,0-1 0,0 1 0,0-1-1,1 1 1,-1 0 0,0-1 0,1 1-1,-1 0 1,0-1 0,1 1 0,-1 0-1,1-1 1,-1 1 0,1 0 0,-1 0-1,0-1 1,1 1 0,-1 0-1,1 0 1,-1 0 0,1 0 0,-1-1-1,1 1 1,-1 0 0,1 0 0,-1 0-1,1 0 1,-1 0 0,2 1 0,32 0-96,-32 0 101,15 1-35,-1 1-1,0 0 1,0 1-1,16 7 1,-9-3-18,0-2 1,1-1 0,0 0 0,0-2 0,0-1-1,0-1 1,1 0 0,-1-2 0,46-8 0,-32 2-217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00.0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466 114 680,'-9'-97'6554,"9"96"-6513,-1 0 0,1 0 1,0 0-1,-1 0 0,1 0 1,-1 0-1,1 1 1,-1-1-1,0 0 0,1 0 1,-1 1-1,0-1 0,1 0 1,-1 1-1,0-1 0,0 1 1,0-1-1,1 1 1,-1-1-1,0 1 0,0 0 1,0-1-1,0 1 0,0 0 1,0 0-1,0 0 1,0 0-1,0 0 0,-1 0 1,-32 1 252,30 0-244,-13 2-32,0 1 1,1 1-1,0 0 0,-1 1 0,2 1 0,-1 0 0,1 1 1,0 1-1,-16 12 0,7-3 37,1 1 0,0 2 0,2 0 1,-25 32-1,35-40-2,0 2 1,1-1-1,1 1 1,1 1 0,0-1-1,-10 31 1,16-39-2,0 0-1,1 0 1,-1 0-1,2 0 1,-1 0 0,1 0-1,0 0 1,0 0 0,1 0-1,0 0 1,0-1 0,1 1-1,0 0 1,0 0 0,0-1-1,1 1 1,0-1 0,0 0-1,7 10 1,-7-14-12,-1 1 0,1 0 1,-1-1-1,1 0 0,0 1 0,0-1 0,0 0 1,0-1-1,0 1 0,0 0 0,1-1 0,-1 0 1,0 0-1,1 0 0,-1 0 0,1 0 0,-1-1 1,1 1-1,0-1 0,-1 0 0,1 0 1,-1-1-1,1 1 0,-1-1 0,1 1 0,5-3 1,10-3 57,-1-1 1,0 0 0,29-17 0,-36 18-57,4-1-2,-1-2-1,0 1 1,-1-2-1,0 1 1,-1-2 0,0 0-1,0 0 1,12-17 0,-20 23-20,0-1 1,-1 0-1,1 0 0,-1 0 1,0 0-1,-1 0 1,0-1-1,0 1 1,0-1-1,-1 0 1,1 0-1,-2 1 1,1-1-1,-1 0 1,0 0-1,0 0 0,-1 0 1,0 0-1,0 1 1,-1-1-1,-4-13 1,2 12-6,1-1 0,-1 1 0,0-1 0,-9-11 0,12 18-17,-1 0 0,1 1 0,0-1 0,-1 1 0,1-1 0,-1 1 0,1-1 0,-1 1 0,0 0 0,1 0 0,-1 0 0,0 0 0,0 0 0,0 0 0,0 0 0,0 1 1,0-1-1,0 1 0,0 0 0,0-1 0,0 1 0,0 0 0,0 0 0,0 0 0,-1 0 0,1 1 0,-3 0 0,4-1 1,0 1-1,0 0 1,0-1 0,0 1 0,1-1 0,-1 1-1,0 0 1,1 0 0,-1 0 0,0-1 0,1 1-1,-1 0 1,1 0 0,-1 0 0,1 0 0,-1 0-1,1 0 1,0 0 0,0 0 0,-1 0 0,1 0-1,0 0 1,0 0 0,0 0 0,0 0 0,0 2-1,4 30 11,-3-28-7,3 23 47,1 0 0,2 0-1,1-1 1,1 0 0,13 28 0,-8-23 16,12 24 102,-23-52-129,-1 1 1,1-1-1,0 0 0,0 0 0,1 0 0,-1-1 0,1 1 0,0-1 0,5 4 0,-6-6-15,-1 0 0,0 0 0,1 0 1,-1 0-1,1-1 0,-1 1 0,1-1 0,-1 0 0,1 0 1,0 0-1,-1 0 0,1 0 0,-1-1 0,1 1 0,-1-1 1,1 1-1,-1-1 0,1 0 0,-1 0 0,0 0 0,0-1 1,4-1-1,7-5-345,-1-1 1,19-16 0,-19 14-522,14-9 97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33.8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344 120 2425,'65'-52'1198,"-64"52"-1133,-1-1 0,1 1 0,-1-1-1,1 1 1,-1-1 0,1 0 0,-1 1-1,1-1 1,-1 0 0,0 0 0,1 1-1,-1-1 1,0 0 0,1 0-1,-1 1 1,0-1 0,0 0 0,0 0-1,0 0 1,0 1 0,0-1 0,0 0-1,0 0 1,0 0 0,0 0 0,-1 1-1,1-1 1,0 0 0,0 0 0,-1 1-1,1-1 1,0 0 0,-1 0-1,1 1 1,-1-1 0,1 1 0,-1-1-1,0 0 1,0 0 0,-22-15 2045,22 16-2019,-6-4 82,0 1 0,1 0 0,-1 1 0,0-1 0,-1 1 0,1 0 0,0 1 0,-1 0 0,1 0 0,0 1 0,-1 0 0,1 0 0,-1 0 0,1 1 0,-1 0 0,1 1 0,0 0 0,0 0 0,-8 4 1,-6 5-81,-41 21 4,46-25-93,-1 1 0,1 1 0,1 1 0,0 0 0,-28 24 0,40-30-6,0 0 0,0 1 0,0-1 0,1 0 1,-1 1-1,1 0 0,0 0 0,1-1 0,-1 1 0,0 8 0,1-11 1,1 1 1,0 0-1,0-1 0,0 1 1,0-1-1,0 1 1,0-1-1,1 1 0,-1-1 1,2 3-1,-2-3 2,1-1 0,-1 0 0,1 0 0,-1 0 0,1 0 0,0-1 0,-1 1 0,1 0 1,0 0-1,0 0 0,0-1 0,-1 1 0,1 0 0,0-1 0,0 1 0,0 0 0,0-1 0,0 1 0,0-1 0,1 0 0,-1 1 0,2-1 0,13 2 19,1-2-1,0 0 1,-1 0-1,1-2 1,0 0-1,-1-1 1,28-8-1,-26 6-5,-1-2-1,0 0 0,17-10 0,26-10 38,-36 16 33,-18 8-38,0 0-1,1 0 0,-1 1 1,0 0-1,1 0 0,0 1 1,9-1-1,-2 1 72,0 1-1,1 1 1,14 2 0,-25-2-72,1-1-1,-1 2 1,1-1 0,-1 0 0,1 1-1,-1 0 1,0 0 0,0 0 0,0 0 0,0 1-1,0-1 1,0 1 0,5 6 0,-6-5-14,-1-1 0,0 1 0,-1 0 0,1 0 0,-1-1 0,0 1 0,0 0 0,0 0 0,0 0 0,0 5 0,3 15 50,-3-21-119,-1 0 0,1 0 0,0 0 0,0 0 0,1 0 0,-1 0 0,1 0 0,-1 0-1,1 0 1,0-1 0,0 1 0,0-1 0,0 1 0,1-1 0,-1 0 0,0 0 0,1 0 0,0 0-1,0 0 1,4 1 0,30 8-307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57.1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1 153 5081,'37'-101'1508,"-36"99"-1470,0 0-1,-1 0 1,1 0-1,0 0 0,0 1 1,0-1-1,0 0 1,1 1-1,-1-1 0,0 1 1,1 0-1,2-3 1,-4 4-33,1 0 1,0-1 0,-1 1 0,1 0 0,0 0 0,0 0-1,-1 0 1,1 0 0,0 0 0,-1 0 0,1 0 0,0 0-1,-1 0 1,1 0 0,0 0 0,0 1 0,0-1 0,7 2 85,59 1 498,8 0 236,126-9 0,-192 5-773,-5 1-5,0 0 0,0 0 0,-1-1 0,1 1 1,0-1-1,-1 0 0,1 0 0,0 0 0,-1-1 0,1 1 1,3-3-1,-8 3-32,1 0-1,-1 1 1,0-1 0,1 1-1,-1-1 1,1 0 0,-1 1 0,0-1-1,1 1 1,-1 0 0,0-1 0,0 1-1,1 0 1,-1-1 0,0 1 0,0 0-1,1 0 1,-1-1 0,0 1-1,-2 0 1,-19-3-12,0 0 0,0 2-1,0 0 1,0 2-1,-44 6 1,12 3 167,-66 21-1,119-31-163,-12 4 156,0 1 0,-20 9 0,31-13-121,-1 1 1,0-1-1,1 1 1,0 0-1,-1 0 1,1 0-1,-4 4 1,5-5-27,1 0 0,-1 0 0,1-1 0,0 1 0,-1 0 0,1 0 0,-1 0 1,1 0-1,0 0 0,0 0 0,0 0 0,-1-1 0,1 1 0,0 0 0,0 0 1,0 0-1,0 0 0,1 0 0,-1 0 0,0 0 0,0 0 0,0 0 0,1 0 0,0 1 1,5 7 44,0-1 1,0 1-1,1-1 1,1 0 0,0-1-1,0 0 1,0 0-1,1 0 1,9 5 0,-10-7-26,46 33 64,-2 1-1,56 57 1,-94-81-75,0-1 0,-1 2 0,-1 0 0,-1 0 0,0 1 0,-1 1 0,-1 0 0,0 0 0,-2 1 0,0 0 0,6 29 0,-12-44 8,0-1-1,0 0 1,-1 1 0,0-1-1,1 1 1,-1-1 0,-1 1-1,1-1 1,0 1-1,-1-1 1,0 0 0,0 1-1,0-1 1,0 0 0,0 1-1,-1-1 1,1 0 0,-1 0-1,-3 4 1,2-4 23,0 0 0,0-1 0,-1 1-1,1-1 1,-1 0 0,1 0 0,-1-1 0,0 1 0,0-1 0,0 1 0,1-1 0,-1 0-1,0-1 1,-1 1 0,-7-1 0,5 1-31,0-1 0,0-1 0,0 1 0,0-1 1,0 0-1,1-1 0,-1 0 0,0 0 0,0 0 0,1-1 0,0 0 0,-1 0 0,1 0 0,0-1 0,0 0 0,-10-10 1,12 7-410,8-1 160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00.4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31 2593,'11'-30'8928,"-11"29"-8792,-6 16 72,0 1 0,0 0 0,2 0 0,0 1 0,0-1 0,2 1 0,0 0 1,1-1-1,1 1 0,2 23 0,4 3 35,-3-23-95,0 0 0,-1 39-1,-11-31-75,21-36-213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02.5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 56 2729,'-55'-56'12210,"53"56"-11834,0 0-64,0 0-464,1 0-464,-1 0 416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15.7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150 167 2449,'-83'-121'1581,"80"116"-1356,-1 1 0,1 0 0,-1 0 0,0 0 0,-8-5 0,-7 1 1565,18 8-1652,0 0 0,-1 0 0,1-1-1,0 1 1,0 0 0,-1-1 0,1 1 0,0-1-1,0 0 1,0 1 0,0-1 0,0 0-1,-1-1 1,24 36 1455,-3-2-960,13 21-17,46 99 0,-9-15-368,-53-107-181,-10-18 27,0 0 0,1 0 0,16 20 0,-22-31-70,0 0 0,0 0 0,0 0 0,0 0 0,1 0 0,-1 0 0,0-1 0,0 1 0,1 0 0,-1-1 0,0 1 0,1-1 0,-1 1 0,0-1 0,1 1 0,-1-1 0,1 0 0,-1 0 0,0 0 0,1 0 0,-1 0 0,1 0 0,-1 0 0,1 0 0,-1-1 0,0 1 0,1-1 0,-1 1 0,0-1 0,1 1 0,-1-1 0,0 0 0,1 1 0,-1-1 0,0 0 0,2-2 0,4-3 71,0-1-1,-1 1 0,0-2 1,8-10-1,-11 14-80,33-47 177,-3-3 1,41-85 0,-69 128-171,1 0 1,0 1 0,1 1 0,0-1 0,1 1 0,14-15 0,2 3 17,31-20 0,-18 13-22,-21 18-419,-29 30-4287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16.1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141 142 2953,'-97'-37'1787,"67"21"647,19 12 237,9 17-1114,2 2-1165,1 0-1,0 0 1,1 0-1,8 26 1,22 58 271,-29-93-614,-3-6-47,46 120 385,-36-98-323,1 1 0,1-2 0,17 23-1,-24-36-32,1-1-1,1 0 1,-1 0-1,1 0 1,13 8-1,-17-13-16,-1 0 1,1-1-1,-1 1 0,1-1 1,0 1-1,0-1 0,0 0 1,-1 0-1,1-1 0,0 1 1,0 0-1,0-1 0,0 0 1,0 0-1,1 0 0,-1 0 1,0 0-1,0-1 0,0 1 1,0-1-1,0 0 0,2-1 1,4-3 20,0 0 1,-1 0 0,0-1-1,0-1 1,0 1-1,-1-1 1,0 0 0,-1-1-1,7-9 1,0-1 18,-1-1 0,0-1 0,8-20 0,-10 10-16,0 0 1,-2 0-1,-2-1 1,0 1 0,1-41-1,12-62 20,-12 70-166,-7 62 67,1-4-596,3 7-584,2 14 549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16.5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4953,'83'55'2441,"-95"-60"-681,3 5-128,0 4-135,9 16-265,2 6-496,-4 11-160,1 2-280,-8-2-120,6 15-96,3-11-8,1 2-8,6-5 8,4-12-312,8 2-328,7-12-1072,1-10 1000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16.9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4 7450,'-10'-3'2856,"-1"3"-1984,5 19-87,4 8 127,-3 6-64,8 14-136,4 0-312,3-2-128,6 5-144,-1 0-40,-1-10 0,0 1 8,-5-8 8,-1-5 8,-4-11-392,-4-5-456,-9-10-2929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17.3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40 4193,'-17'-7'3577,"30"7"-2201,3 0-144,15 0 32,2-3-391,14 3-209,4-5-320,5-4-120,11 4-104,4-4-24,5 7-176,0 2-1192,9 2 920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17.6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538 116 6905,'-20'-17'1764,"-1"1"0,0 1-1,-30-15 1,40 24-1519,-1 1 1,0 0-1,0 0 0,0 1 0,0 1 1,-1 0-1,1 0 0,-22 0 0,24 3-218,1 1-1,0 1 0,-1-1 0,1 2 0,0-1 0,0 1 1,0 1-1,1-1 0,-1 1 0,1 1 0,0 0 0,0 0 1,0 0-1,1 1 0,-12 12 0,-4 6-36,2 1 0,0 1 0,-17 29 0,32-46 2,1 0-1,0 0 1,0 1-1,1 0 1,0 0-1,1 0 1,0 0 0,1 1-1,0-1 1,0 1-1,1-1 1,1 15-1,0-20 8,0 1 1,1 0-1,0-1 0,0 0 0,1 1 0,-1-1 0,1 0 1,0 1-1,0-1 0,1 0 0,0 0 0,0-1 0,0 1 1,0-1-1,1 1 0,-1-1 0,1 0 0,0 0 0,1-1 1,-1 1-1,1-1 0,-1 0 0,1 0 0,10 4 0,-9-5 10,0 0 0,0 0 0,1-1-1,-1 1 1,0-1 0,1-1 0,-1 1-1,1-1 1,-1 0 0,1-1-1,-1 1 1,1-2 0,-1 1 0,1 0-1,-1-1 1,0 0 0,0-1-1,0 1 1,6-5 0,9-6 35,0 0 0,-2-2 0,31-28 0,-39 34-30,-4 1-2,0 1 1,0-1 0,0-1 0,-1 1 0,0-1 0,-1 0 0,0 0 0,0 0 0,-1-1 0,-1 0-1,1 0 1,-1 0 0,-1 0 0,2-13 0,-4 19 10,1 1 0,-1 0 0,0-1 0,0 1 0,0-1 0,-1 1 0,1-1 0,-1 1 0,1 0 0,-1-1 0,0 1 0,-1 0 0,1-1 0,0 1 0,-1 0 0,0 0 0,0 0 0,0 1 0,-4-6 0,6 8-16,0 0 1,0 0-1,0 0 0,0 0 0,-1 0 1,1-1-1,0 1 0,0 0 0,0 0 1,0 0-1,0 0 0,0 0 1,0 0-1,-1 0 0,1 0 0,0 0 1,0 0-1,0 0 0,0 0 0,0 0 1,-1 0-1,1 0 0,0 0 0,0 0 1,0 0-1,0 0 0,0 0 1,0 0-1,-1 0 0,1 0 0,0 0 1,0 0-1,0 0 0,0 0 0,0 0 1,0 0-1,0 1 0,-1-1 0,1 0 1,0 0-1,0 0 0,0 0 1,0 0-1,0 0 0,-1 9 113,4 20-150,-1-16 64,-1-11-33,1 20 18,0 1 0,-1 0 1,-1 0-1,-6 41 0,5-58-16,-2 4-6,0 1 0,1-1 0,1 1 0,0 0 0,0 13 1,1 0-148,0-20-34,-1-1 0,1 1 0,0 0 0,0 0 0,0 0 0,1 0 1,0 0-1,-1 0 0,1-1 0,1 1 0,-1 0 0,0 0 0,1-1 0,0 1 1,0-1-1,0 0 0,0 0 0,3 4 0,20 16-1120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18.0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13 128 4073,'-2'-24'762,"-8"-49"3400,10 72-4018,0 0 1,0 0-1,0 0 1,0 0 0,0 0-1,0 0 1,0 0 0,1 0-1,-1 1 1,1-1-1,-1 0 1,0 0 0,1 0-1,-1 0 1,1 0 0,0 0-1,-1 1 1,1-1-1,0 0 1,-1 0 0,1 1-1,0-1 1,0 1 0,0-1-1,0 1 1,-1-1-1,1 1 1,0-1 0,0 1-1,0 0 1,0-1 0,2 1-1,2-2 78,1 1 1,0-1-1,-1 1 0,13 0 1,9 2-73,1 1 0,-1 1 0,0 2 0,0 0 0,-1 2 0,0 1 0,26 11 0,-48-17-135,0-1 0,0 1 1,0 0-1,-1 1 0,1-1 1,-1 1-1,1-1 0,-1 1 1,0 0-1,0 0 0,0 1 1,5 6-1,-7-8 15,0 1 0,0 0 0,0-1-1,0 1 1,-1 0 0,1 0 0,-1 0 0,1 0 0,-1-1 0,0 1 0,0 0 0,0 0-1,-1 0 1,1 0 0,-1 0 0,1-1 0,-1 1 0,0 0 0,0 0 0,-3 4 0,-6 13 320,-20 27 1,22-37-309,1 1 0,0-1 0,0 1 0,2 1 0,-1-1 0,1 1 0,1 0 0,0 0 0,-4 21 0,8-31-39,0-1-1,0 1 1,0 0-1,1 0 1,-1-1-1,0 1 1,0 0-1,1-1 1,-1 1-1,1 0 1,0-1-1,-1 1 1,1-1-1,0 1 1,0-1-1,0 1 1,0-1-1,0 0 1,1 1-1,-1-1 1,0 0-1,0 0 1,1 0-1,-1 0 1,1 0-1,-1 0 1,1 0-1,-1 0 1,1-1-1,0 1 1,-1-1-1,1 1 1,0-1-1,2 1 1,5 0-47,-1 0 0,1-1 1,0 0-1,-1 0 0,1 0 0,9-3 0,40-11-450,6-4 190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18.5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54 4425,'-4'-3'369,"1"1"215,0 0 1,0-1-1,0 1 1,0 0-1,-1 0 1,-4-2-1,7 4-491,1 0-1,-1 0 0,1 0 0,-1 0 0,1 0 0,-1 0 0,1 0 0,-1 0 0,1 0 0,-1 0 0,1 0 0,-1 0 0,1 0 0,0 0 0,-1 1 1,1-1-1,-1 0 0,1 0 0,-1 0 0,1 1 0,0-1 0,-1 0 0,0 1 0,1 0 24,-1 0 0,0 0 1,1 0-1,-1 0 0,1 0 0,0 0 0,-1 1 0,1-1 1,0 0-1,-1 0 0,1 0 0,0 0 0,0 3 0,-1 21 386,2 0 0,1 1 0,0-1 0,2 0 0,10 35 0,2-9-167,35 78 1,-47-120-288,1 1 0,0-1 1,1 0-1,0 0 1,10 11-1,-15-18-30,1-1 0,0 1 0,0 0 0,0-1 0,0 1 0,0-1 1,0 0-1,0 0 0,1 0 0,-1 0 0,0 0 0,4 1 0,-4-2-2,-1 0 0,1 0 0,0 0 0,-1 0 0,1 0 0,0-1 0,-1 1 1,1 0-1,0-1 0,-1 1 0,1-1 0,-1 0 0,1 1 0,-1-1 0,1 0 0,-1 0 0,0 0 0,1 0 0,-1 0 0,2-3 0,14-12 122,-5 4-42,1 0-1,19-29 1,-29 37-85,0-1 0,0 0-1,0 0 1,-1 0 0,0-1-1,0 1 1,-1-1 0,1 1 0,-1-1-1,0 1 1,-1-1 0,0 0-1,0-7 1,0-3 16,1 1 0,0-1 0,5-23 0,2-8 19,-8 37-41,0-1 1,-1 0 0,0 1-1,0-1 1,-1 1 0,-5-16 0,6 20-98,3 9-101,4 12 103,27 150 146,-26-123-40,-5-28-3,0 0-1,1 0 1,8 22-1,-9-31-2,0 0-1,0-1 0,0 0 0,1 1 0,0-1 0,0 0 1,0 0-1,1-1 0,-1 1 0,1-1 0,0 0 0,0 0 1,0 0-1,6 3 0,-4-2 12,0-2 0,0 1 0,0-1 0,0 0 0,0 0 0,0-1 0,1 1 1,-1-1-1,0-1 0,1 1 0,10-2 0,-12 1-4,0-1-1,0 0 1,-1-1 0,1 1-1,0-1 1,-1 1 0,1-2 0,-1 1-1,0 0 1,1-1 0,-1 0 0,0 0-1,-1 0 1,1 0 0,-1-1 0,4-3-1,14-18 100,30-48-1,-43 59-85,-1 0-1,0 0 1,-1-1-1,-1 1 1,6-30-1,-7 23 2,-1 0 0,-1 0 0,-2-29 0,0 41-29,-1 0-1,0 0 0,0 0 0,-1 0 0,0 0 1,0 0-1,-1 1 0,-1-1 0,1 1 1,-8-11-1,3 11-406,4 12-91,2 21-975,1-19 1005,2 24-232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59.7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 75 1568,'-56'-9'1281,"55"8"-1181,0 1 0,0 0 0,0 0 0,1 0 1,-1-1-1,0 1 0,0 0 0,1-1 1,-1 1-1,0-1 0,0 1 0,1-1 0,-1 1 1,1-1-1,-1 1 0,0-1 0,1 1 0,-1-1 1,1 0-1,-1 1 0,1-1 0,0 0 0,-1 0 1,0-1-1,1 2 0,0 0-1,0-1 1,0 1 0,0 0-1,0-1 1,0 1 0,0 0-1,0-1 1,0 1 0,0 0 0,0-1-1,0 1 1,0 0 0,0-1-1,0 1 1,1-1 0,-1 1-1,0 0 1,0 0 0,0-1-1,0 1 1,1 0 0,-1-1 0,0 1-1,0 0 1,1 0 0,-1-1-1,0 1 1,0 0 0,1 0-1,-1 0 1,0-1 0,1 1 0,-1 0-1,116-14 1198,-72 10-823,351-19 1319,-371 24-1634,-15 1-487,-9-2 295,0 0 0,0 0 0,0 0 0,1 0 0,-1 0 0,0 1 1,0-1-1,0 0 0,0 0 0,0 0 0,0 0 0,0 0 0,0 0 0,0 0 1,1 0-1,-1 0 0,0 0 0,0 0 0,0 0 0,0 1 0,0-1 1,0 0-1,0 0 0,0 0 0,0 0 0,0 0 0,0 0 0,0 0 0,0 0 1,0 1-1,0-1 0,0 0 0,0 0 0,0 0 0,0 0 0,0 0 1,0 0-1,0 0 0,0 0 0,0 1 0,0-1 0,0 0 0,0 0 0,0 0 1,0 0-1,0 0 0,0 0 0,-1 0 0,1 0 0,-7 8-751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18.9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5905,'39'68'2001,"-38"-68"-1963,-1 1 0,0-1 0,0 1 0,0-1 0,1 1 0,-1-1 0,0 1 0,1-1 0,-1 1-1,0-1 1,1 1 0,-1-1 0,1 0 0,-1 1 0,0-1 0,1 0 0,-1 1 0,1-1 0,-1 0 0,1 0 0,0 0 0,-1 1 0,1-1 0,-1 0 0,1 0 0,-1 0 0,1 0 0,-1 0 0,1 0 0,-1 0 0,1 0 0,0 0 0,-1 0 0,1 0 0,-1 0 0,1 0 0,-1-1 0,1 1 0,-1 0 0,1 0 0,-1-1 0,1 1 0,-1 0 0,1-1 0,-1 1 0,1 0 0,-1-1 0,0 1 0,1-1 0,5-3 490,3 1-39,-1 1 0,1 1 0,0-1 0,0 1 0,0 0 0,0 1 0,15 1 0,-15 1-373,1-1 0,0 1 0,0 1-1,-1 0 1,0 0 0,1 1-1,-1 0 1,0 0 0,-1 1 0,1 0-1,9 9 1,-15-12-84,0 1 1,0 0-1,-1 0 0,1 0 1,-1 0-1,1 0 0,-1 1 1,0-1-1,0 1 1,-1-1-1,1 1 0,-1 0 1,0 0-1,0-1 0,0 1 1,0 6-1,0 2 54,-1 1-1,-1 0 1,-3 22 0,-1 9 128,5-31-148,-2 8 70,2-1 0,0 0 0,1 1 0,5 27-1,-5-47-125,-1 0 0,1 0 0,-1-1-1,1 1 1,-1 0 0,1-1-1,-1 1 1,1 0 0,0-1 0,-1 1-1,1-1 1,0 1 0,0-1-1,-1 1 1,1-1 0,0 0 0,0 1-1,0-1 1,-1 0 0,1 0-1,0 1 1,0-1 0,0 0 0,0 0-1,1 0 1,22-1 117,20-8 173,0-1-1,47-19 0,-34 10 2066,7-3-1049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19.5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63 4737,'1'-15'361,"1"-28"1031,-3 39-836,0 6 124,-4 23 1136,0 28-180,2 0 0,9 105 0,-4-121-1298,10 93 243,-9-110-572,1 0 1,1 0 0,1 0-1,12 27 1,-11-34-552,-4-11 222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19.8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54 109 6953,'-19'-5'3009,"-6"-2"-1593,16 2 249,35-4-1193,24-1-224,26-4-88,12-1-56,7 2-56,4-2-16,-7 4 56,3 8-16,-14 1-40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20.2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396 197 3985,'7'-26'1184,"4"-43"0,-11 65-975,0 1 0,0-1 0,-1 1-1,1-1 1,-1 1 0,0 0 0,0-1-1,0 1 1,0 0 0,-1 0 0,0-1-1,1 1 1,-1 0 0,0 1-1,0-1 1,-1 0 0,1 1 0,-1-1-1,-3-2 1,0 0 136,0 1-1,-1-1 0,1 1 1,-1 1-1,0-1 0,-8-2 1,9 5-233,0-1 1,0 1 0,0 1 0,0-1-1,0 1 1,0 0 0,0 0-1,0 0 1,0 1 0,1 0-1,-1 0 1,0 1 0,0 0-1,1 0 1,-1 0 0,-9 6-1,-4 2-22,1 2 0,1 0-1,-22 19 1,26-19-71,1 1 1,0 0 0,1 0 0,0 1 0,1 0 0,1 1 0,0 0-1,-7 17 1,12-23-15,0 0-1,1 1 0,0-1 1,0 1-1,1-1 0,0 1 1,1 0-1,0 0 0,0-1 1,1 1-1,1 0 0,0 0 1,0 0-1,0 0 0,7 17 1,-7-24 1,0 0 0,0-1 0,1 1 1,-1 0-1,1-1 0,0 1 0,-1-1 1,1 0-1,0 0 0,1 1 0,-1-1 1,0 0-1,1-1 0,-1 1 0,1 0 1,-1-1-1,1 0 0,4 2 0,-2-1 5,0-1-1,0 0 0,1 0 0,-1-1 1,0 1-1,1-1 0,-1-1 1,0 1-1,10-2 0,-1-1-5,-1-1 0,0-1 1,0 1-1,0-2 0,0 0 0,-1-1 0,14-9 0,-16 8-4,0 0 0,0-1 0,-1 0 0,-1-1 0,1 0 0,-1 0 0,-1-1 0,0 1 0,0-2 0,-1 1 0,7-20 0,-10 22 17,0 0 0,-1 0 0,1 0 0,-2-1 0,1 1 0,-2 0 0,1-1 0,-1 1 0,0-1 0,-1 1 0,0-1 0,-1 1 0,0 0 0,-1-1 0,1 1 0,-6-11 0,5 12 39,3 8-8,-1-1 1,1 0-1,0 0 1,0 0 0,0 0-1,-1 0 1,1 0-1,-1 0 1,1 1 0,0-1-1,-1 0 1,1 0-1,-1 0 1,0 1 0,1-1-1,-1 0 1,0 1-1,1-1 1,-1 0 0,0 1-1,0-1 1,0 1-1,1 0 1,-1-1 0,0 1-1,0-1 1,-2 1-1,3 0-40,0 0-1,-1 1 0,1-1 0,-1 1 0,1-1 0,0 1 0,-1-1 0,1 1 0,0-1 0,0 1 0,0-1 1,-1 1-1,1-1 0,0 1 0,0 0 0,0-1 0,0 1 0,0-1 0,0 1 0,0-1 0,0 1 1,0 1-1,-1 4 7,-3 25-33,-18 167 128,22-176-138,0-1 0,1 1 0,1 0-1,2 0 1,0 0 0,1-1 0,9 25-1,-10-36-87,0-1 0,1 1 0,10 14 0,-6-13 26,0-1 0,15 13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20.7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76 142 6969,'-50'-88'2644,"35"66"-1429,5 3 754,10 19-1916,0-1 0,1 0 0,-1 1 0,0-1 1,0 1-1,1-1 0,-1 1 0,1-1 0,-1 1 0,0 0 1,1-1-1,-1 1 0,1-1 0,-1 1 0,1 0 1,-1-1-1,1 1 0,0 0 0,-1 0 0,1-1 1,-1 1-1,1 0 0,-1 0 0,1 0 0,0 0 1,-1 0-1,1 0 0,0 0 0,0 0 0,10-2 124,-1 1-1,1 1 0,0 0 0,0 0 0,19 4 0,53 14 80,-70-15-207,-1 1 0,0 0 0,0 1 0,0 0 0,15 10 0,-23-13-30,-1 0-1,-1 0 1,1 0 0,0 0-1,0 1 1,-1-1-1,1 1 1,-1 0 0,0 0-1,0 0 1,0 0 0,0 0-1,-1 0 1,1 0-1,-1 1 1,1-1 0,-1 0-1,0 1 1,-1-1 0,1 1-1,-1 0 1,1-1 0,-1 5-1,-1-4 7,0-1 0,1 0-1,-1 1 1,0-1 0,-1 0 0,1 1-1,-1-1 1,1 0 0,-1 0 0,0 0 0,0 0-1,0-1 1,-1 1 0,1-1 0,-1 1-1,1-1 1,-5 3 0,-7 5 87,0-1 1,-23 10 0,8-3 11,26-14-113,0 0 0,-1 0 1,1 0-1,-1-1 0,0 1 0,1-1 0,-1 0 0,0 0 0,0 0 0,0-1 0,0 1 0,0-1 0,0 0 0,0 0 0,0 0 0,0-1 0,0 1 0,1-1 0,-1 0 0,0 0 0,0-1 0,0 1 0,1-1 0,-7-3 0,10 5-11,0 0 0,-1 0-1,1-1 1,0 1-1,0 0 1,0 0 0,0 0-1,0 0 1,-1-1-1,1 1 1,0 0-1,0 0 1,0 0 0,0-1-1,0 1 1,0 0-1,0 0 1,0 0-1,0-1 1,0 1 0,0 0-1,0 0 1,0 0-1,0-1 1,0 1 0,0 0-1,0 0 1,0-1-1,0 1 1,0 0-1,0 0 1,0 0 0,1 0-1,-1-1 1,0 1-1,0 0 1,0 0 0,0 0-1,0 0 1,1-1-1,-1 1 1,0 0-1,0 0 1,0 0 0,0 0-1,1 0 1,-1 0-1,0 0 1,0-1 0,0 1-1,1 0 1,-1 0-1,0 0 1,0 0-1,0 0 1,1 0 0,-1 0-1,0 0 1,0 0-1,0 0 1,1 0 0,-1 0-1,0 1 1,22-5-31,-17 3 22,37-6-35,54-3 1,-75 10 31,0 0 0,1 1 1,-1 1-1,31 7 0,-44-7 5,0 0-1,0 0 1,-1 1 0,1 1-1,-1-1 1,0 1-1,0 0 1,10 8-1,-15-10 8,0 0-1,0 0 1,0 0-1,0 0 1,-1 0-1,1 0 1,-1 1-1,1-1 1,-1 1-1,0-1 1,0 1-1,0-1 1,0 1-1,0 0 1,-1-1-1,1 1 1,-1 0-1,0 0 1,1-1-1,-1 1 1,-1 0-1,1 0 1,0 0-1,-1-1 1,1 1-1,-1 0 1,-2 4-1,0-1 10,0 0-1,-1 0 0,1-1 1,-1 0-1,-1 0 1,1 0-1,-1 0 1,0 0-1,0-1 1,0 0-1,-8 5 1,-2 1 11,0-1 1,-1-1-1,-18 7 1,8-5-27,14-4-43,0-1 0,0 0-1,-1-1 1,0 0 0,0-1 0,0-1 0,0 0 0,-22 0 0,34-2 3,1 0 1,-1 0-1,0 0 1,0 0-1,1 0 1,-1 0-1,0 0 0,0 0 1,1-1-1,-1 1 1,0 0-1,1-1 1,-1 1-1,0 0 1,1-1-1,-1 1 0,0-1 1,-1-11-445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21.3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11 128 4097,'1'-1'179,"-1"0"1,1 0 0,0-1-1,0 1 1,-1-1-1,1 1 1,0 0-1,-1-1 1,0 1 0,1-1-1,-1 1 1,0-1-1,0 1 1,0-1-1,0 1 1,0-1 0,0 1-1,0-1 1,-1-2-1,0 6 167,-1 0 0,1 0-1,-1 0 1,1 0 0,0 0-1,0 0 1,0 0 0,0 1 0,0-1-1,0 0 1,1 1 0,-1-1-1,1 4 1,-2 9 89,1-1 0,1 1 0,0 0 0,5 28 0,16 58 427,-4 0-159,-15-79-585,0 0 0,2 0 0,1-1 0,1 0 0,10 26 0,-15-45-103,-1-1 0,1 1 0,0 0 0,0-1 1,0 1-1,0-1 0,0 1 0,0-1 1,0 0-1,0 1 0,1-1 0,-1 0 0,0 0 1,1 0-1,-1 0 0,1 0 0,-1 0 0,1 0 1,0-1-1,-1 1 0,1 0 0,0-1 1,-1 0-1,1 1 0,0-1 0,0 0 0,0 0 1,-1 0-1,1 0 0,0 0 0,0 0 0,-1 0 1,1-1-1,3 0 0,1-1 25,1-1-1,-1 0 1,0 0-1,0-1 0,0 0 1,-1 0-1,8-6 1,1-5-10,-1 1 0,0-2-1,-1 0 1,-1 0 0,0-1 0,-2-1 0,0 0 0,0 0 0,6-23 0,-6 12-31,-2-1-1,7-54 1,-12 75-15,1 33-128,0 0-1,10 30 1,-11-46 143,10 38-2,20 55 0,-27-90 12,0 1 1,1 0-1,0-1 1,1 0-1,0-1 1,1 1 0,0-1-1,1-1 1,9 9-1,-14-14 1,0-2 0,1 1 1,-1 0-1,0-1 0,1 0 0,-1 0 0,1 0 0,0-1 0,-1 1 0,1-1 0,0 0 0,0-1 0,0 1 0,0-1 0,0 0 0,0 0 0,0-1 0,0 1 0,0-1 0,0 0 0,-1 0 0,1-1 0,0 1 0,8-5 0,-4 1 5,-1 1 0,1-1 0,-1-1 0,0 0 0,0 0-1,-1 0 1,1-1 0,-2 0 0,1 0 0,-1-1 0,8-11 0,-5 1 7,0 0-1,0-1 1,-2 1 0,-1-2 0,0 1-1,-1-1 1,-1 1 0,-1-1 0,1-34 0,-5-5 13,-16-114 0,16 157-38,-5-27-215,6 42 158,-1 0 0,1 0 0,0-1 0,0 1 0,-1 0 0,1 0 1,-1-1-1,1 1 0,-1 0 0,1 0 0,-1 0 0,0 0 0,1 0 0,-1 0 0,0 0 0,0 0 0,0 0 0,0 0 1,0 0-1,0 0 0,0 1 0,-1-2 0,-2 7-1172,3 0 734,-9 11-598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21.9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38 111 6217,'-16'-41'3732,"16"39"-3539,-1 1 1,0-1-1,1 0 1,0 0-1,-1-1 0,1 1 1,0 0-1,0 0 1,0 0-1,0 0 1,0 0-1,1 0 1,-1 0-1,1 0 0,-1 0 1,1 0-1,0 0 1,1-3-1,0 3-29,1-1 0,-1 1-1,1 0 1,-1-1 0,1 1 0,0 0-1,0 1 1,0-1 0,0 0 0,0 1-1,0 0 1,0-1 0,0 1-1,1 1 1,-1-1 0,0 0 0,5 0-1,-4 2-93,1-1-1,0 0 1,-1 1-1,1 0 0,-1 0 1,1 0-1,-1 1 1,0-1-1,1 1 0,-1 0 1,6 4-1,-3-1-51,0 0 0,0 0 0,-1 0 0,0 1 0,0 0 0,-1 1 0,1-1 0,-1 1 0,-1 0-1,1 0 1,-1 0 0,-1 1 0,1-1 0,2 9 0,-2 0 51,-1-1 1,2 32-1,-5-41-39,1 0 0,-2 1 0,1-1 1,-1 1-1,0-1 0,0 0 0,0 0 1,-1 1-1,0-1 0,-4 7 0,5-11-13,-1 0 0,0 0 0,1-1 0,-1 1 0,0 0 0,0-1 0,-1 1-1,1-1 1,0 1 0,0-1 0,-1 0 0,1 0 0,0 0 0,-1-1 0,1 1 0,-1 0-1,1-1 1,-5 1 0,-50 0 156,48-1-160,-96-2 47,101 0-78,13-1-24,25-1-26,-2 3 52,-1 2 0,0 1 0,0 1 0,48 12 0,-63-11 5,-1 1 1,0 0 0,0 2-1,25 13 1,-33-15 8,1 1-1,0-1 1,-1 1 0,0 1 0,-1-1-1,1 1 1,-1 0 0,0 1 0,5 9-1,-9-14 9,-1 0-1,0 0 0,1 1 1,-1-1-1,0 1 0,-1-1 1,1 1-1,-1-1 0,1 1 1,-1-1-1,0 1 0,0-1 1,-1 1-1,1-1 0,-1 1 1,1-1-1,-1 1 1,0-1-1,-1 0 0,1 1 1,-1-1-1,1 0 0,-1 0 1,0 0-1,-4 5 0,-1 1 26,0 0 0,-1-1-1,-1 0 1,0 0-1,0 0 1,-13 7 0,4-5 7,-1 0 1,0-2-1,0 0 1,-1-1-1,0-1 1,0-1-1,0-1 1,-1-1 0,-26 1-1,39-4-45,0 0-1,0 0 1,0-1 0,1-1-1,-1 1 1,0-1 0,-11-4-1,19 5-18,-1 1 0,1 0-1,0 0 1,-1 0-1,1 0 1,-1-1 0,1 1-1,0 0 1,-1 0-1,1-1 1,-1 1 0,1 0-1,0-1 1,0 1-1,-1 0 1,1-1-1,0 1 1,-1-1 0,1 1-1,0 0 1,0-1-1,0 1 1,-1-1 0,5-15-1382,8-1 844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22.2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 9506,'125'-10'3297,"-108"29"-2713,5 8-88,4 22 312,-2 15 128,-3 12-87,-3 2-209,-10-7-344,-8-14-88,-12-14-32,-3-3 24,-10-9-152,-2-7 48,-6-3-88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24.7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27 4689,'-18'-22'2362,"10"17"-1084,9 15 400,10-1 194,21 16-1498,0 1 0,-2 2 0,43 51 0,-32-26-180,-3 2 1,-2 1 0,32 69-1,17 27-48,-71-128-108,1 0 0,1-1 0,1-1 0,2 0 0,0-1 0,23 19-1,-41-39-71,0 0-1,0-1 0,1 1 1,-1 0-1,1 0 0,-1 0 1,0-1-1,1 1 0,-1-1 1,1 1-1,0-1 0,-1 0 1,1 0-1,-1 1 0,1-1 1,2 0-1,-1-1-247,0 0 1,0 0-1,-1 0 0,1 0 1,0-1-1,0 1 0,-1 0 0,5-4 1,17-15-885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25.1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749 1 4249,'-5'0'283,"0"0"0,-1 0 0,1 1 0,0-1 0,0 1 0,-1 1 0,1-1 0,0 1 0,0 0 0,1 0 0,-7 3 0,-3 4 444,1 0-1,-17 16 1,13-11-83,-1 2-100,0 1 1,2 0-1,-25 34 1,-34 63 268,24-33-455,-28 45-64,-48 67-59,108-172-204,-1 0-1,-1-1 1,-1-2 0,0 0-1,-27 15 1,26-13 23,17-13-131,15-12-305,4-5-129,57-34-3995,-26 21 3087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00.1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16 3769,'5'0'1624,"6"5"-640,-1-3 113,6-6 151,-1-1-232,18 5-496,7-3-168,5 3-216,3-2-56,-5-5 0,2 5-384,-5 2 240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25.5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0 160 6497,'79'-101'2237,"-69"80"-1326,-13 12-63,-1 8-25,11 4 13,35-1 962,-23 2-1490,26 4 133,-1-2 0,1-2 0,88-4 0,117-32 99,-135 16-633,-100 12-253,-14 4 233,1-1 0,-1 1 0,0 0 0,1-1 0,-1 1-1,0 0 1,1 0 0,-1 0 0,1 0 0,-1 0 0,1 0-1,-1 0 1,3 1 0,-3 6-623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25.8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0 5553,'-18'4'2177,"13"5"-1257,14 4-24,0-6 128,20-3 32,2-2-183,26-2-385,5-2-128,13 0-120,-1-1-48,-13-4-88,3 5-32,-18 2-296,-4 0-488,-11 7 472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26.2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 6065,'-7'3'2233,"14"6"-1425,10-6 40,14-3 256,9 0-111,10 2-345,5-2-88,6 0-8,5-3-16,8-4-104,7 3-56,9 4-192,-7-3 8,7 4-368,-9-1-2176,-1 0 1728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36.6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161 282 880,'-120'-107'704,"113"101"-440,-1-1-1,2 0 0,-9-11 0,14 17-137,1 0-1,-1 0 1,1-1-1,-1 1 1,1 0-1,0 0 0,-1 0 1,1-1-1,0 1 1,0 0-1,0 0 1,0-1-1,0 1 0,0 0 1,0 0-1,1-2 1,-1-2 567,1 3-619,-1-1 0,1 1 1,0 0-1,-1-1 0,1 1 1,0 0-1,1 0 1,-1 0-1,0 0 0,0 0 1,1 0-1,0 0 1,-1 0-1,1 0 0,0 1 1,0-1-1,0 1 1,0-1-1,0 1 0,2-2 1,7-2-8,0 0 0,-1 1 0,13-3 0,-13 3 58,98-27 511,-91 27-517,0 1 0,1 1 0,-1 0 0,25 2 0,-38 0-98,0 0-1,0 1 1,0-1 0,0 1 0,0 0 0,0 0 0,0 1 0,0-1 0,0 1 0,5 3 0,-7-4-12,-1 1 0,1-1 0,0 1 0,0 0 0,-1 0 0,1 0-1,-1 0 1,0 0 0,1 0 0,-1 0 0,0 0 0,0 0 0,-1 1-1,1-1 1,0 0 0,-1 1 0,1-1 0,-1 1 0,0 3 0,0 11 80,0-1 1,-2 1 0,0-1 0,-1 1 0,-1-1 0,0 0 0,-1 0-1,-7 16 1,-4 4 162,-1-2 0,-31 47 0,-43 35 217,67-88-296,0 1 0,2 1 0,-32 57 1,50-76-126,-1 0 1,2 0-1,-1 1 1,2-1-1,-1 1 1,2 0 0,-1 0-1,2 0 1,0-1-1,0 1 1,1 0 0,3 17-1,-3-23-27,0 0-1,1 0 0,-1-1 1,1 1-1,1 0 0,-1-1 1,1 0-1,0 1 1,0-1-1,0 0 0,1-1 1,0 1-1,-1-1 0,2 1 1,-1-1-1,1 0 0,-1-1 1,1 1-1,0-1 1,0 0-1,0 0 0,1 0 1,-1-1-1,1 0 0,-1 0 1,8 1-1,1-1-92,1-1 0,0-1 0,0 0 0,-1-1 0,1-1 0,0 0 0,-1-1 0,1 0 0,17-7 0,34-10-321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37.9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0 320 2256,'2'-6'3256,"4"-6"-3062,0 1 0,1-1 0,0 1 0,1 0 1,11-12-1,-7 9-19,0 0 0,15-26 1,-14 20 144,0 1 1,2 0-1,0 1 1,1 0-1,21-17 1,-22 19 151,-15 16-448,0 0 1,0 0-1,1 0 1,-1-1-1,0 1 1,0 0-1,0 0 1,1 0-1,-1-1 1,0 1-1,0 0 1,0 0-1,0-1 1,1 1-1,-1 0 1,0 0-1,0-1 1,0 1-1,0 0 1,0 0-1,0-1 1,0 1-1,0 0 1,0-1-1,0 1 1,0 0-1,0-1 1,0 1-1,0 0 1,0 0-1,0-1 1,0 1-1,0 0 1,0-1-1,0 1 1,-1 0-1,1 0 1,0-1-1,0 1 1,0 0-1,0 0 1,-1 0-1,1-1 1,0 1-1,0 0 1,0 0-1,-1 0 1,1-1-1,0 1 1,0 0-1,-1 0 1,1 0-1,0 0 0,-1 0 1,1 0-1,0 0 1,0 0-1,-1 0 1,1-1-1,0 1 1,-1 0-1,1 0 1,0 1-1,0-1 1,-1 0-1,-1 5 248,-7 100 417,8-88-618,0 1 0,2 0 0,0 0 0,1-1 0,6 27-1,0-6-22,-1-3 23,2 0-1,24 64 1,-32-98-62,0 0-1,-1 1 1,1-1 0,0 0-1,0 0 1,-1-1-1,1 1 1,0 0 0,0 0-1,0 0 1,0-1-1,0 1 1,0 0 0,0-1-1,1 1 1,-1-1-1,0 1 1,0-1 0,0 0-1,1 1 1,-1-1-1,0 0 1,0 0 0,1 0-1,-1 0 1,0 0-1,0 0 1,1 0 0,-1 0-1,0-1 1,0 1 0,0 0-1,1-1 1,-1 1-1,2-2 1,7-2 34,-1 0 0,1-1-1,10-7 1,-13 8-24,4-5 7,1 1-1,-1-2 1,-1 1-1,1-1 1,-2-1-1,1 0 1,-2 0-1,1-1 1,-2 0-1,8-16 1,-6 12 0,-2 0 1,0-1-1,-1 0 0,-1 0 1,0-1-1,-2 1 1,4-35-1,-7 44-12,-1-1 1,1 1-1,-1-1 0,-1 1 0,0 0 0,0-1 0,-1 1 0,0 0 1,-7-15-1,8 20-10,1 1 1,-1-1-1,1 1 0,-1-1 1,0 1-1,0-1 1,0 1-1,0 0 1,-1 0-1,1 0 0,0 0 1,-1 0-1,1 1 1,-1-1-1,0 1 1,0 0-1,0-1 0,1 1 1,-1 0-1,0 1 1,0-1-1,0 1 1,0-1-1,0 1 0,0 0 1,-1 0-1,1 0 1,0 0-1,0 1 1,-6 1-1,8-1-4,-1 0 0,1 0 0,-1 0 0,1 0 0,0 0 0,-1 0 0,1 0 0,0 1 0,0-1 0,-1 1 0,1-1 0,1 1 0,-1-1 0,0 1 1,0 0-1,0-1 0,1 1 0,-1 0 0,1-1 0,-1 1 0,1 0 0,0 0 0,0 0 0,0-1 0,0 5 0,0 4-9,0 0 1,1 1-1,2 11 1,2-2 6,0-1 1,0 0-1,2 0 1,1 0-1,0-1 1,14 21-1,-15-27 14,1 0-1,0-1 1,1 0 0,0 0 0,1-1-1,0 0 1,1-1 0,0 0 0,21 12-1,-28-19-3,-1 0 0,1 0-1,0-1 1,0 1 0,-1-1-1,1 0 1,0-1-1,0 1 1,0-1 0,1 1-1,-1-1 1,0 0 0,0-1-1,0 1 1,0-1-1,0 1 1,0-1 0,0-1-1,6-2 1,-5 2 3,-1-1 0,1 1 0,-1-1-1,0-1 1,0 1 0,0 0 0,0-1 0,-1 0 0,1 0 0,-1 0 0,0 0 0,0-1-1,0 1 1,-1-1 0,3-6 0,2-12 10,-1 0 0,0 0 0,1-25 0,1 0-9,-5 35-9,6-40 14,-9 50-16,1 0 1,-1-1-1,0 1 1,0-1 0,0 1-1,-1-1 1,1 1-1,-1-1 1,0 1 0,0 0-1,-1-5 1,1 8-28,1 0 22,-1 0 1,1 0-1,0 0 1,-1 1-1,1-1 0,-1 0 1,1 0-1,0 0 1,-1 0-1,1 0 1,0 0-1,-1 1 1,1-1-1,-1 0 0,1 0 1,0 0-1,0 1 1,-1-1-1,1 0 1,0 0-1,-1 1 1,1-1-1,0 0 1,0 1-1,-1-1 0,1 0 1,0 1-1,0-1 1,0 1-1,0-1 1,0 0-1,-1 1 1,1-1-1,0 1 1,0-1-1,0 1 0,-1 33 23,1 1 0,2-1 0,9 53 0,-8-72-11,1 0 1,1 0-1,0 0 1,11 20-1,-12-28 2,0 1 0,1-1 0,0 0 0,0-1 1,1 1-1,-1-1 0,1 0 0,1-1 0,8 7 0,-11-10 2,0 0 0,0 0 0,0-1 0,1 1 0,-1-1 0,1 0 0,-1 0 0,1 0 0,-1-1 0,1 0 0,-1 0 0,1 0 0,0 0 0,-1-1 0,1 1 1,-1-1-1,1-1 0,-1 1 0,0 0 0,1-1 0,-1 0 0,0 0 0,7-5 0,-4 3-1,-1 0 0,1 0 0,-1-1 0,0 0 0,-1 0 0,1-1 0,-1 0 1,0 0-1,0 0 0,-1 0 0,1-1 0,-1 1 0,3-10 0,-5 8 0,0-1 1,-1 0-1,0 1 0,-1-1 0,0 0 0,0 0 0,-1 0 0,-3-15 0,2 14 0,2 8-11,0 1 1,0 0 0,0-1-1,0 1 1,0 0-1,-1-1 1,1 1-1,0 0 1,-1 0-1,1-1 1,-1 1 0,1 0-1,-1 0 1,0 0-1,0-1 1,1 1-1,-1 0 1,0 0-1,0 0 1,0 1 0,0-1-1,0 0 1,0 0-1,0 0 1,0 1-1,-1-1 1,1 0-1,0 1 1,0-1 0,-1 1-1,1 0 1,0-1-1,-3 1 1,2 0-8,0 0 1,0 1 0,0-1-1,0 1 1,1-1-1,-1 1 1,0 0-1,0 0 1,0 0 0,1 0-1,-1 0 1,0 0-1,1 0 1,-1 1 0,1-1-1,0 0 1,-1 1-1,1-1 1,-2 4 0,3-4 3,-1 0 0,1 0 0,0 1 0,0-1 0,0 0 0,0 0 0,0 0 0,0 1 0,0-1 0,0 0 0,0 0 1,1 1-1,-1-1 0,1 0 0,-1 0 0,1 0 0,-1 0 0,1 0 0,-1 0 0,1 0 0,0 0 0,1 2 0,1 1 0,0 0 0,0-1 0,0 1 0,1 0 0,4 3 0,11 5 10,1 0-1,0-2 1,0 0-1,38 12 0,96 19 32,-139-38-33,-1-1 1,1 0 0,0-1 0,0-1 0,21-1 0,-27-1-1,1 0 0,-1 0 0,1 0 0,-1-1 0,0-1 0,0 1 0,-1-2 0,1 1 0,9-8 0,-15 11-3,-1 0 0,0-1 0,0 0 0,0 1 0,0-1 0,-1 0 0,1 0 0,0 0 0,-1 0 0,1-1 0,-1 1 0,0 0 0,0-1 0,0 1 0,0 0 0,0-1-1,0 1 1,-1-1 0,1 1 0,-1-6 0,0 5 0,0-1 0,-1 0 0,0 0 0,0 0 0,0 1 0,0-1 0,0 0 0,-1 1 0,0-1 0,0 1 0,0 0 0,0-1 0,0 1 0,-4-4 0,-7-7-1,-2 1 1,1 0 0,-1 0 0,-1 2-1,0 0 1,-23-11 0,13 8-9,-1 2 1,0 1 0,-43-11-1,58 19-103,1 1 0,-1 0 0,1 1 1,-1 1-1,1-1 0,-14 3 0,23-2-16,-1 0 1,1 1 0,0-1-1,0 1 1,0-1 0,0 1-1,1 0 1,-1 0 0,0 0-1,-2 1 1,-7 13-671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38.4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227 501 7978,'-12'-9'3227,"-8"3"-3434,8 3 479,1 1-207,1 0 0,0 0 0,-20 0 0,27 2-31,0 1-1,0 0 1,0 0-1,0-1 1,0 2-1,0-1 1,0 0-1,1 1 1,-1-1-1,0 1 1,1 0-1,-1 0 1,1 0-1,-5 4 1,-3 3 96,4-4-87,-1 1 1,1 0-1,1 0 1,-1 1-1,1-1 1,0 1-1,-5 9 1,8-12-44,0 0 1,0-1 0,0 1 0,1 0 0,-1 0 0,1 0 0,0 0 0,0 0-1,0 1 1,1-1 0,0 0 0,-1 0 0,1 0 0,1 1 0,-1-1-1,2 7 1,-1-9 3,0 0-1,0 0 0,0 0 0,0 0 0,0 0 0,0 0 0,1-1 1,-1 1-1,1 0 0,-1-1 0,1 1 0,0-1 0,-1 1 1,1-1-1,0 0 0,0 0 0,0 0 0,0 0 0,0 0 0,0 0 1,1-1-1,-1 1 0,0-1 0,0 1 0,0-1 0,1 0 1,-1 0-1,0 0 0,4 0 0,-1-1 8,0 1 0,0-1-1,0 0 1,-1-1 0,1 1 0,0-1-1,0 0 1,-1 0 0,0 0 0,1-1 0,-1 0-1,7-5 1,106-108 150,-108 107-153,0-1 0,0 0-1,-1 0 1,-1 0-1,1-1 1,-2 0-1,1-1 1,-2 1-1,1-1 1,-2-1 0,0 1-1,0 0 1,-1-1-1,0 0 1,-1 0-1,-1 0 1,0-23-1,-2 16 4,-2 1 0,0 0 0,-1 0 0,0 0 0,-2 0 0,0 1 0,-12-24 0,13 32-5,0 1-1,0-1 1,-1 1 0,0 0 0,0 1-1,-1-1 1,-1 1 0,1 1-1,-1 0 1,0 0 0,-1 0 0,0 1-1,0 0 1,-15-7 0,24 13-4,-1-1-1,0 1 1,1 0 0,-1 0 0,0 0 0,1-1 0,-1 1-1,0 0 1,1 0 0,-1 0 0,0 0 0,1 0-1,-1 0 1,0 0 0,1 0 0,-1 0 0,0 1 0,1-1-1,-1 0 1,0 0 0,1 1 0,-1-1 0,0 0-1,1 1 1,-1-1 0,1 0 0,-1 1 0,0 1-1,0-1 0,0 0 1,0 1-1,0-1 0,1 1 1,-1-1-1,0 1 0,1-1 1,-1 1-1,1-1 0,0 3 1,-1 6-2,0 0 0,1-1 0,2 12 1,-2-18 2,18 175 150,-4-18 53,-1-5-12,-10-132-141,2 1 0,0-1 1,2 0-1,14 31 1,-20-49-124,1-1 0,1 0-1,-1 1 1,1-1 0,-1 0 0,1-1 0,0 1 0,1 0 0,-1-1 0,1 0 0,-1 0 0,7 4 0,21 7-298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38.9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 71 6673,'0'-3'82,"0"0"-1,1 0 1,-1 0-1,1 1 1,-1-1-1,1 0 1,0 1-1,0-1 1,1 1-1,-1-1 1,1 1-1,-1-1 1,1 1-1,-1 0 1,1 0-1,0 0 1,0 0-1,0 0 1,1 0-1,-1 0 1,0 1-1,1-1 0,-1 1 1,1 0-1,-1-1 1,1 1-1,-1 1 1,1-1-1,0 0 1,3 0-1,5-2 44,0 1-1,1 1 0,-1 0 0,0 0 1,0 1-1,1 0 0,-1 1 0,0 0 0,11 4 1,-18-5-69,0 2-1,0-1 1,0 0 0,0 1 0,0 0 0,-1-1 0,1 1-1,0 1 1,-1-1 0,0 1 0,1-1 0,-1 1 0,0 0-1,-1 0 1,1 0 0,0 1 0,-1-1 0,0 0 0,0 1 0,0 0-1,0 0 1,0-1 0,-1 1 0,0 0 0,1 0 0,-2 0-1,2 6 1,-2-5-35,0 0-1,0 0 1,0 0-1,-1 0 1,0 1-1,0-1 1,0 0-1,-1 0 1,1-1-1,-1 1 1,0 0-1,-1 0 1,1-1-1,-1 0 1,0 1-1,0-1 1,0 0-1,-1 0 1,1-1-1,-6 5 1,-9 6 43,1 0 1,-2-2-1,-27 15 1,32-19-31,1 0-6,0-1-1,-1 0 0,1-1 1,-1 0-1,-1-1 1,1-1-1,-1 0 1,1-1-1,-29 3 1,105 0-44,-26-6 9,0 1 0,0 2 1,0 1-1,0 2 1,36 11-1,-60-13 3,1 1 1,-1 0-1,0 1 1,0 0-1,-1 1 1,0 0-1,13 11 1,-16-11 3,-1 0 0,-1 0 0,0 1 0,0 0 0,0 0 0,-1 0 0,0 0 0,0 1 0,-1 0 0,6 19 0,-9-25 4,0 0 1,-1 1 0,1-1-1,-1 0 1,1 1 0,-1-1-1,0 1 1,-1-1 0,1 1-1,0-1 1,-1 0-1,0 1 1,0-1 0,0 0-1,0 0 1,-1 1 0,1-1-1,-1 0 1,0 0 0,1-1-1,-1 1 1,-1 0 0,1-1-1,0 1 1,-1-1-1,1 1 1,-5 2 0,-7 4 21,0 0 0,0-1 0,-1-1 0,-23 9 0,18-7-9,6-4 47,0 1-1,-17 3 1,28-8-197,0 0-1,0 0 1,1-1 0,-1 1-1,0-1 1,0 0 0,0 0-1,0 0 1,0 0 0,1 0 0,-1-1-1,0 0 1,0 1 0,0-1-1,1 0 1,-1 0 0,0 0 0,1 0-1,-4-3 1,-8-15-906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39.2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 7962,'22'-10'2624,"11"12"-2640,15 18-48,4 6 120,3 19 352,-8 11 160,-11 21 137,-6 10-57,-21 6-264,-11 4-112,-22 3-72,-11 2-8,-10 9-56,-5-2-240,-9-9-1512,-7-6 1152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39.6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308 11 5425,'0'-1'79,"-1"0"0,1 0 1,-1 1-1,1-1 0,-1 0 0,0 1 0,1-1 0,-1 1 0,0-1 1,0 1-1,1-1 0,-1 1 0,0-1 0,0 1 0,0 0 0,1-1 1,-1 1-1,0 0 0,0 0 0,0 0 0,0 0 0,0 0 0,0 0 1,1 0-1,-1 0 0,0 0 0,-2 0 0,2 2-30,-1-1 1,0 1-1,0 0 0,1-1 0,-1 1 0,1 0 1,-1 0-1,1 0 0,-2 2 0,-4 8 197,-30 43 426,3 1 0,3 1 0,2 2-1,-37 107 1,50-113-630,2 2-1,2 0 0,3 0 1,2 1-1,1 103 1,6-145-108,1 1 1,1 0-1,0-1 1,1 0-1,0 1 1,1-1-1,0-1 1,2 1-1,-1 0 1,2-1-1,0 0 1,0-1-1,1 0 1,1 0-1,0 0 1,0-1-1,1-1 1,17 15-1,32 16-426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0.2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8 5289,'-5'-2'405,"3"1"-255,1 0 1,-1 1 0,0-1-1,0 0 1,1 1 0,-1 0-1,0-1 1,0 1-1,0 0 1,-3 0 0,4 0-144,1 1 0,-1 0 0,0-1 0,0 1 0,0 0 0,1 0 0,-1-1 0,0 1 0,1 0 0,-1 0 1,1 0-1,-1 0 0,1 0 0,-1 0 0,1 0 0,0 0 0,-1 0 0,1 0 0,0 2 0,0 1 100,0 0-1,0 0 1,1 0-1,-1 0 1,1 1-1,0-1 1,0 0-1,1-1 1,-1 1-1,1 0 1,0 0-1,0-1 1,0 1-1,4 4 1,27 38 774,2-2 0,62 62 0,-3-5-527,-35-19-344,-41-56 167,0 0 0,35 37 0,-47-58-341,0 1 0,0 0-1,1-1 1,-1 0 0,1-1-1,0 1 1,1-1 0,-1-1-1,1 0 1,0 0 0,0 0-1,0-1 1,0 0 0,12 1 0,2-2-750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00.6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1 149 968,'9'-119'1326,"-9"89"5591,-1 31-6856,1-1-1,0 1 0,0-1 1,-1 1-1,1-1 1,0 1-1,0-1 0,0 1 1,0 0-1,-1-1 1,1 1-1,0-1 0,0 1 1,0-1-1,0 1 1,1-1-1,-1 1 0,0 0 1,0-1-1,0 1 1,0 1 72,2 18 111,1-1 0,1 0 0,8 27 1,4 13 180,46 168 688,-44-167-923,11 44 203,-29-99-333,1-1 0,-1 1-1,0-1 1,0 1 0,-2 7 0,0 9-806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0.6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550 60 5537,'3'-13'366,"-1"7"-133,-1 0 1,0 0 0,0 0 0,0-11-1,-1 17-222,0 0-1,0 0 0,0 0 0,0-1 0,0 1 0,0 0 1,0 0-1,0-1 0,0 1 0,0 0 0,-1 0 1,1 0-1,0-1 0,0 1 0,0 0 0,0 0 0,0 0 1,-1-1-1,1 1 0,0 0 0,0 0 0,0 0 1,0 0-1,-1 0 0,1-1 0,0 1 0,0 0 0,0 0 1,-1 0-1,1 0 0,0 0 0,0 0 0,-1 0 1,1 0-1,0 0 0,0 0 0,-1 0 0,1 0 0,0 0 1,-1 0-1,-16 12 212,-22 25 579,2 3 0,2 1 0,2 1 0,-48 79 0,28-42-65,28-43-433,2 0 0,-25 51 1,40-68-244,-1 0 1,-1-1 0,0 0 0,-2-1 0,0 0 0,0-1-1,-30 28 1,30-34-141,-15 16 94,26-25-99,0-1-1,1 1 1,-1 0-1,1-1 1,-1 1 0,1 0-1,-1-1 1,1 1-1,0 0 1,-1 0 0,1 0-1,0-1 1,0 1-1,-1 0 1,1 0 0,0 0-1,0 0 1,0 0-1,0-1 1,0 1 0,0 0-1,0 0 1,1 0-1,-1 0 1,0 0 0,0-1-1,1 1 1,-1 0-1,0 0 1,1-1-1,-1 1 1,1 1 0,2 1-973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1.0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68 104 2705,'-13'-5'742,"7"2"-84,0 1 0,0-1 1,0 0-1,1-1 0,-1 1 0,1-1 0,-9-8 1,14 12-606,0-1 1,0 1-1,0-1 1,0 1 0,0-1-1,0 1 1,0 0 0,0-1-1,0 1 1,0-1 0,0 1-1,1-1 1,-1 1-1,0 0 1,0-1 0,1 1-1,-1-1 1,0 1 0,0 0-1,1-1 1,-1 1 0,0 0-1,1 0 1,-1-1 0,1 1-1,-1 0 1,0 0-1,1-1 1,-1 1 0,1 0-1,17-10 358,-17 10-355,11-6 76,1 1-1,-1 1 0,1 0 0,0 1 1,27-4-1,72 2 117,-55 4-173,285-8-942,-329 11-1308,-4 7 930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1.4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26 5337,'-19'7'2097,"8"-5"-1425,10 8-328,16-5-176,11 2 120,10-7 176,14-1 16,8-8-96,0-5-104,10 5-152,-8-6-48,3 10 0,-10 1-120,-11 4-1944,-13 5 1472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1.8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62 6745,'6'-5'2337,"11"0"-2025,14 5-336,4-14 24,3 9 8,7-2 8,-4-3 0,6 6 8,1-4 8,-6 4 152,4 6-464,-8-2 256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3.7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56 304 4441,'-34'-114'1271,"32"109"-1206,0 0-1,1-1 1,0 1 0,0 0 0,0 0 0,0-1-1,1 1 1,0 0 0,0-1 0,1 1-1,-1 0 1,3-10 0,-1 12 7,0 0 1,-1 0 0,1 1-1,1-1 1,-1 1-1,0-1 1,0 1-1,1 0 1,0 0 0,-1 0-1,1 0 1,0 0-1,0 1 1,0-1-1,3-1 1,33-14 539,1 2 0,0 1-1,61-12 1,-99 25-581,0 1-1,0-1 0,0 1 1,0 0-1,1 0 1,-1 0-1,0 0 1,0 0-1,0 0 0,0 0 1,0 1-1,0-1 1,0 1-1,0 0 0,0 0 1,0-1-1,0 1 1,0 0-1,0 1 0,1 0 1,-1 0-15,0 1-1,0-1 1,0 0 0,0 1 0,-1-1 0,1 1-1,-1-1 1,0 1 0,0 0 0,0 0-1,0-1 1,0 1 0,0 3 0,0 2-7,0-1 0,-1 1 1,0 0-1,0-1 0,-1 1 0,0-1 1,0 1-1,0-1 0,-1 1 0,-5 10 1,4-10 5,-2-1 0,1 0 0,-1-1 0,0 1 0,0-1 0,-1 0 0,1 0 0,-2 0 0,1-1 1,0 0-1,-1 0 0,0-1 0,-10 5 0,-6 2 25,-1-2 0,1 0 1,-26 5-1,36-11-19,0-1-1,0 0 1,1-1 0,-21 0 0,33-1-20,0 0 0,0 0 0,-1 0-1,1 0 1,0 0 0,0 0 0,0 1 0,-1-1 0,1 0 0,0 0 0,0 0 0,-1 0 0,1 0-1,0 0 1,0-1 0,0 1 0,-1 0 0,1 0 0,0 0 0,0 0 0,-1 0 0,1 0 0,0 0 0,0 0-1,0 0 1,-1-1 0,1 1 0,0 0 0,0 0 0,0 0 0,0 0 0,0-1 0,-1 1 0,1 0-1,0 0 1,0 0 0,0-1 0,0 1 0,0 0 0,0 0 0,0 0 0,0-1 0,0 1 0,0 0 0,0 0-1,0-1 1,0 1 0,0 0 0,0 0 0,0-1 0,0 1 0,0 0 0,0 0 0,8-8-4,7 4-10,0 2-1,0 0 1,0 0-1,0 1 1,0 1-1,0 1 0,22 3 1,-14 0 0,-1 0 1,1 2 0,-1 0-1,28 13 1,-41-15 11,0 0 1,0 1-1,0 0 1,-1 1 0,1-1-1,-1 2 1,0-1-1,-1 1 1,0 0-1,0 1 1,7 10-1,-13-17 4,0 1 0,0 0-1,0-1 1,0 1 0,0 0-1,-1 0 1,1 0-1,-1 0 1,1 0 0,-1 0-1,0 0 1,0 0 0,0 0-1,0 0 1,0 0-1,0 0 1,0 0 0,-1 3-1,0-2 5,-1 0-1,1 0 1,-1 0-1,1 0 0,-1 0 1,0 0-1,0-1 1,0 1-1,-1-1 1,-2 4-1,-3 0 10,0 0 0,-1 0 0,0 0 0,0-1 1,0 0-1,-15 5 0,-6-1 17,0-2 0,0-1 0,-58 4 1,25-4 46,45-3-36,5-1 12,1 0 1,-1-2-1,-12 1 1,24-1-52,1 0 0,-1 0 1,0 0-1,1 0 0,-1-1 1,0 1-1,1 0 0,-1 0 1,0 0-1,1 0 0,-1-1 1,0 1-1,1 0 1,-1-1-1,1 1 0,-1 0 1,1-1-1,-1 1 0,0-2 1,1 2-4,0-1 0,0 1 1,0-1-1,0 1 0,1-1 1,-1 1-1,0 0 1,0-1-1,0 1 0,1-1 1,-1 1-1,0-1 0,0 1 1,1 0-1,-1-1 1,0 1-1,1 0 0,-1-1 1,1 1-1,-1 0 0,0-1 1,1 1-1,-1 0 1,1 0-1,-1 0 0,1-1 1,0 1-1,34-15 17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4.7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1 374 5529,'29'4'888,"53"1"1,-79-6-837,0 1 1,-1-1 0,1 0 0,-1 0-1,1 0 1,-1 0 0,1 0-1,-1 0 1,0 0 0,0-1 0,1 1-1,-1-1 1,0 0 0,0 0 0,-1 0-1,1 0 1,0 0 0,-1 0 0,1 0-1,-1 0 1,1-1 0,0-3-1,8-9 324,102-133 2613,-107 139-2886,0 1 1,0-1-1,-1 0 1,0 0 0,3-13-1,-5 16-30,0 0-1,-1 1 0,0-1 1,-1 0-1,1 0 0,-1 0 1,0 0-1,0 1 0,-1-1 1,-1-8-1,1 13-54,1 1 0,0-1 0,0 0 0,-1 0-1,1 1 1,0-1 0,-1 0 0,1 1 0,-1-1 0,1 1 0,-1-1 0,1 1-1,-1-1 1,1 1 0,-1-1 0,0 1 0,1-1 0,-1 1 0,1-1-1,-1 1 1,0 0 0,0 0 0,1-1 0,-1 1 0,0 0 0,1 0-1,-1 0 1,0 0 0,0 0 0,1 0 0,-1 0 0,0 0 0,0 0-1,1 0 1,-1 0 0,-1 0 0,1 0 48,-1 5 86,2-2-135,-4 20 42,2 0 1,0 1 0,2-1-1,2 27 1,0-22-22,1 1 0,2-1 0,15 55 0,-19-81-31,0 0 1,0 0-1,0 0 1,0 0-1,0 0 1,0-1-1,0 1 1,0 0 0,1 0-1,-1-1 1,1 1-1,0-1 1,-1 0-1,1 1 1,0-1-1,0 0 1,-1 0-1,1 0 1,4 2-1,-2-3 4,-1 1 0,0-1 0,0 0 0,1 0 0,-1 0 0,0 0 0,1 0 0,-1-1 0,0 1 0,0-1 1,6-2-1,3-2 13,0 0 0,-1-1 0,0-1 0,0 0 0,15-13 0,-14 10-13,0-1 1,-1 0 0,-1 0 0,0-2-1,0 1 1,-1-1 0,-1 0 0,0-1-1,-1 0 1,0 0 0,-1-1 0,-1 0-1,0 0 1,-1 0 0,3-28 0,-6 39-6,-1 0 0,0 0 1,0 0-1,0 0 0,-1 0 1,1 0-1,-1 0 0,0 0 1,0 1-1,0-1 0,0 0 1,-1 1-1,-2-6 0,2 7-2,1-1-1,-1 1 0,1 0 1,-1 0-1,0 1 0,0-1 1,0 0-1,0 1 0,0-1 1,0 1-1,0-1 0,-1 1 1,1 0-1,0 0 0,-1 0 1,1 0-1,-1 0 0,1 1 1,-1-1-1,-2 1 0,4 0-1,0 0 0,0 0 0,1 0 0,-1 0 0,0 1 0,0-1 0,1 0-1,-1 1 1,0-1 0,1 0 0,-1 1 0,0-1 0,1 1 0,-1-1 0,1 1 0,-1-1-1,1 1 1,-1-1 0,1 1 0,-1 0 0,1-1 0,-1 1 0,1 0 0,0 0 0,-1 0-1,-5 21 37,3 10-3,3 43 0,-1 14 16,0-75-34,1 0-1,2 18 0,-1-28-6,-1 0 0,1 0 1,0 0-1,0 0 0,0 0 0,0 0 0,1 0 0,-1-1 1,1 1-1,0-1 0,4 7 0,-5-10-5,-1 1-1,1-1 0,-1 0 1,1 1-1,-1-1 1,1 0-1,0 1 1,-1-1-1,1 0 1,-1 0-1,1 1 1,0-1-1,-1 0 1,1 0-1,0 0 1,-1 0-1,1 0 1,0 0-1,-1 0 1,1 0-1,-1 0 0,1 0 1,0 0-1,-1 0 1,1-1-1,0 1 1,-1 0-1,1 0 1,0-1-1,18-13 64,-13 8-38,41-30 38,-19 16-89,33-32 0,-54 45 13,-1 0 1,1 0-1,-2 0 1,1-1-1,-1 0 1,0 0-1,0 0 1,-1-1-1,5-15 1,-8 20 7,0 0 1,0 0-1,-1 0 0,1 0 1,-1 0-1,0 0 1,-1-7-1,1 9 0,0 1 0,-1-1-1,1 1 1,0-1 0,-1 1 0,1-1-1,-1 1 1,0 0 0,1-1 0,-1 1 0,0 0-1,0 0 1,0 0 0,0-1 0,0 1 0,0 0-1,0 0 1,0 0 0,-1 1 0,1-1-1,0 0 1,-1 0 0,1 1 0,0-1 0,-1 0-1,-1 1 1,0-1 1,0 1 0,-1-1 0,1 1 0,-1 0 0,1 0 0,-1 1 0,1-1 0,-1 1-1,1-1 1,0 1 0,-1 0 0,1 0 0,0 1 0,-5 2 0,6-3 6,0 0 0,0 0 0,0 1 0,0-1 0,0 1 0,0-1 0,0 1 0,1 0 0,-1 0 0,1 0 0,-1 0 0,1 0 0,-1 0 0,1 0 0,0 0 0,0 0 0,0 1 0,1-1 0,-1 0 0,0 1 0,0 4 0,1 0 11,0-1 0,0 1 0,0 0 0,1 0-1,0-1 1,1 1 0,-1-1 0,1 1 0,0-1 0,1 0 0,-1 1-1,1-1 1,1 0 0,-1-1 0,1 1 0,0-1 0,8 9 0,-9-11-24,1 1 1,-1-1 0,1 0 0,0 0 0,0 0 0,1 0-1,-1-1 1,0 1 0,1-1 0,0 0 0,-1-1 0,1 1-1,0-1 1,0 0 0,0 0 0,0 0 0,0-1 0,0 0-1,0 0 1,0 0 0,9-2 0,4-1-421,-1-1 0,0 0 0,0-2 0,32-13 0,-42 16 153,-1 0 0,1 0 0,-1-1 0,1 0 0,-1 0 0,0 0 0,0-1 0,-1 0 0,1 0 0,-1 0 0,-1-1 0,1 1 0,-1-1 0,1 0 0,5-13-1,-8 6-21,-9 12 429,-17 12 669,20-8-646,-1 0 74,1 0 0,-1 1 0,0 0 0,1 0 0,0 0-1,0 0 1,0 1 0,1-1 0,-1 1 0,1 0 0,0 0-1,1 0 1,-4 9 0,5-11-150,-1 0-1,1 1 1,1-1 0,-1 0-1,0 0 1,1 0-1,0 1 1,-1-1 0,1 0-1,1 0 1,-1 1-1,0-1 1,1 0 0,0 0-1,-1 1 1,1-1 0,0 0-1,1 0 1,-1 0-1,1 0 1,-1-1 0,1 1-1,0 0 1,0-1-1,3 4 1,-2-4-45,-1 0 0,1 0 0,0 0 0,0-1 0,0 1-1,-1-1 1,2 0 0,-1 0 0,0 0 0,0 0 0,0 0 0,0-1 0,0 0-1,7 1 1,4-2 15,-1 0 1,17-3-1,-14 1-7,-3 1-21,22-2 34,39-12 0,-63 13-39,-1 0 0,0-1 0,1 0 0,-2-1-1,1 0 1,0-1 0,16-13 0,-23 17-5,-1 0-1,0-1 1,1 1-1,-1-1 0,0 0 1,-1 0-1,1 0 1,0 1-1,-1-1 0,0-1 1,2-3-1,-3 5-6,1 1 0,-1-1 0,0 1 0,0-1 0,0 0 0,1 1 0,-1-1 0,-1 1 0,1-1 0,0 1 0,0-1 0,-1 1 0,1-1 0,-1 1 0,1-1 1,-1 1-1,1-1 0,-1 1 0,0 0 0,0-1 0,0 1 0,0 0 0,0 0 0,0 0 0,0 0 0,0 0 0,-2-1 0,-5-4-1,-1 2 1,0-1 0,-1 1 0,1 1-1,-19-5 1,-56-9-54,63 13 8,4 1-209,0 1 0,-24 1-1,21 1-21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5.3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342 387 7994,'-10'-4'549,"0"0"0,-1 0 1,0 1-1,0 1 1,0 0-1,0 0 0,0 1 1,0 1-1,-1-1 0,-11 3 1,10 0-368,0 0 0,0 1 1,0 0-1,0 1 0,1 0 0,-1 1 1,1 1-1,1 0 0,-1 1 1,1 0-1,0 0 0,0 1 1,-10 11-1,17-15-169,1 0 0,0 0-1,1 0 1,-1 0 0,1 0 0,0 1 0,0-1 0,0 1-1,0-1 1,1 1 0,0-1 0,0 1 0,0 0 0,0 0-1,1 0 1,0 0 0,0-1 0,0 1 0,1 0 0,-1 0-1,3 7 1,-2-9-11,0 1 1,0 0-1,0-1 0,0 1 0,1-1 0,0 1 0,0-1 0,0 0 1,0 0-1,0 0 0,0 0 0,1 0 0,0 0 0,-1-1 1,1 1-1,0-1 0,0 0 0,0 0 0,1 0 0,-1 0 1,0 0-1,1-1 0,-1 1 0,1-1 0,0 0 0,-1 0 0,8 0 1,-6-1-27,-1 0 0,1-1 0,-1 0 0,1 0 0,-1 0 0,1 0 0,-1-1 0,0 0 0,0 0 0,8-4 0,-2 1-43,5-4 17,1 0-1,-1 0 1,-1-2 0,0 0 0,0 0 0,-1-1-1,0-1 1,-1 0 0,-1-1 0,0 0 0,-1-1-1,0 0 1,-1 0 0,-1-1 0,-1 0 0,0-1-1,-1 0 1,-1 0 0,5-24 0,-5 9 63,-1 0 0,-2-1 0,-1 1 0,-2-1 0,-5-32 0,5 57-5,0 0 0,-1-1 0,0 1 0,-6-14 0,7 20-1,1 1 0,-1-1 0,0 1-1,0-1 1,0 1 0,0-1 0,0 1-1,0 0 1,0-1 0,0 1 0,0 0 0,-1 0-1,1 0 1,-1 0 0,1 0 0,0 0-1,-1 0 1,0 0 0,1 1 0,-1-1-1,1 1 1,-1-1 0,0 1 0,1 0-1,-1-1 1,0 1 0,0 0 0,-1 0-1,1 1 5,1-1-1,-1 1 0,1 0 0,-1-1 0,1 1 0,-1 0 0,1 0 1,0 0-1,-1 0 0,1 0 0,0 1 0,0-1 0,0 0 1,0 0-1,0 1 0,0-1 0,0 1 0,1-1 0,-1 1 0,0-1 1,1 1-1,-1-1 0,1 1 0,0 0 0,-1-1 0,1 3 0,-2 10 57,0-1 0,1 18-1,1-21-10,-1 54 322,15 116 1,29 61 124,-42-234-624,0-2 195,0 1 0,0-1 0,1 0 1,3 9-1,-4-13-194,-1 0 0,1 0-1,0 0 1,-1 0 0,1 0-1,0 0 1,0 0 0,-1 0-1,1-1 1,0 1 0,0 0 0,0 0-1,0-1 1,0 1 0,0-1-1,1 1 1,-1-1 0,0 1-1,0-1 1,0 0 0,0 1 0,1-1-1,-1 0 1,0 0 0,0 0-1,2 0 1,14-1-916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5.9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55 102 5433,'95'-41'1822,"-92"39"-1723,0 1 1,0 0 0,0 0-1,0 0 1,0 1-1,1-1 1,-1 1-1,0 0 1,0 0 0,0 0-1,1 0 1,-1 0-1,6 2 1,5 0 401,16 0 850,33-4 0,-41 1-1034,-1 0 1,1 1-1,-1 2 1,22 3-1,31 8-82,-74-13-236,1 0 1,-1 0-1,1 0 0,0 0 1,-1 0-1,1 0 1,-1 0-1,1 0 1,0 0-1,-1 0 1,1 0-1,-1 0 1,1 0-1,0-1 0,-1 1 1,1 0-1,-1 0 1,1-1-1,-1 1 1,1 0-1,-1-1 1,1 1-1,-1 0 1,0-1-1,1 1 1,-1-1-1,1 1 0,-1-1 1,0 1-1,1-1 1,-1 1-1,0-1 1,0 1-1,1-1 1,-1 1-1,0-1 1,0 0-1,0 1 1,0-1-1,0 1 0,0-2 1,0 1-22,0-1 0,0 1 1,0 0-1,-1-1 0,1 1 0,-1 0 0,1-1 1,-1 1-1,1 0 0,-1 0 0,0-1 1,0 1-1,1 0 0,-3-2 0,-2 0-72,-1-1 0,0 1-1,0 0 1,0 0 0,0 1 0,-1-1-1,1 2 1,-1-1 0,1 1-1,-1-1 1,-10 1 0,9 0 18,-34-5-171,-83 0-1,111 7 259,0 0-1,-1 0 1,1 1-1,0 1 0,0 1 1,0 0-1,0 0 1,1 1-1,-23 13 1,-26 20 597,60-37-568,-1 0 0,1 0 0,0 0 0,0 1 0,0-1 0,0 1 0,1 0 0,-1-1 0,0 1 0,1 0 0,-1 0 0,1 0 0,0 0 0,-1 0 0,1 1 0,0-1 0,0 0 0,0 1 0,1-1 0,-1 0 0,1 1 0,-1-1 0,1 1 0,0-1 0,0 1 0,0-1 0,0 1 0,0-1 0,0 0 0,2 4 0,0 1 27,0-1 0,1 0 0,0 1 0,0-1 0,1 0 0,0-1-1,0 1 1,0-1 0,6 6 0,121 111 817,5 6-506,-121-111-335,-1 0 0,0 0 0,-2 1 0,0 1 0,-1 0 0,11 26 0,-20-39-20,0-1 0,0 0 0,0 1-1,-1-1 1,0 1 0,0-1 0,0 1-1,-1 0 1,0-1 0,-1 10 0,1-12-10,-1 0 0,0-1 1,0 1-1,0 0 1,0-1-1,-1 1 0,1-1 1,0 1-1,-1-1 1,0 0-1,0 0 1,0 0-1,0 0 0,0 0 1,0 0-1,0 0 1,0 0-1,-1-1 0,1 0 1,-1 1-1,1-1 1,-6 2-1,0-1-50,0 0-1,0 0 0,-1-1 1,1 0-1,-1 0 1,1-1-1,-1 0 0,-14-2 1,6 0-873,0-1-1,1-1 1,-24-9 0,16 1-395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6.2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 5505,'17'-6'2073,"-1"3"-1137,1 5 56,7 15 152,4 7 137,-5 13-241,11 18-224,-10 9-312,6 10-64,6 13-120,-17-10-72,9 8-64,-13-4-24,-16-6-16,1 10 8,-25-15-232,5 5-112,-25-1 96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6.8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82 3825,'122'-72'1656,"-102"63"-62,-29 17-1295,6-6-31,-2 8 46,0 0 0,0 0 1,1 1-1,1 0 0,-1 0 1,2 0-1,-2 12 0,-4 83 811,1-8-618,-41 129 285,4-26-485,37-158-266,2-22-16,1 0 1,2 1 0,0 0 0,1 0 0,2 28 0,0-46-34,0 0 0,0 0 0,1 0-1,-1 0 1,1 0 0,0 0 0,0 0 0,0 0 0,0-1 0,1 1 0,-1-1 0,1 0 0,0 0 0,0 0 0,0 0 0,7 5-1,36 16-69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01.3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66 3433,'2'-3'197,"0"1"1,0-1-1,1 1 1,-1 0 0,1 0-1,0 0 1,0 0-1,0 1 1,-1-1-1,2 1 1,-1-1-1,0 1 1,0 0 0,0 1-1,0-1 1,4 0-1,10-1 520,1 0-1,17 2 1,12-1 263,132-14 9,-173 13-792,-8-2-45,-14-2 1,-4 3-127,1 2 1,-1 0 0,-1 0-1,1 2 1,-31 5 0,16 1 23,1 1 1,-44 15 0,78-23-51,-7 2 29,1 1 0,0-1 0,-1 1-1,1 0 1,0 1 0,-6 4 0,11-7-19,0 0 0,0 0 1,0 0-1,0 0 0,0 0 1,0 1-1,1-1 0,-1 0 1,0 0-1,1 1 0,-1-1 1,1 0-1,-1 1 0,1-1 1,0 0-1,0 1 0,0-1 1,-1 1-1,1-1 0,0 0 1,1 1-1,-1-1 0,0 1 1,0-1-1,1 0 0,-1 1 1,0-1-1,1 0 0,0 1 1,-1-1-1,1 0 0,0 0 1,-1 1-1,1-1 0,0 0 1,2 1-1,76 90 438,-15-20-88,-20-15-127,-3 1-1,-2 2 1,-3 2-1,50 116 1,-86-177-217,1 0 0,-1 0 0,1 0 0,-1 0 0,1 0 0,-1 0 0,0 0 0,0 0 0,1 1 0,-1-1 0,0 0 0,0 0-1,0 0 1,0 0 0,0 0 0,0 1 0,-1-1 0,1 0 0,0 0 0,0 0 0,-1 0 0,1 0 0,-1 1 0,-1 0 8,1-1 0,-1-1 0,1 1 0,-1 0 0,1 0 0,-1 0 0,1-1 0,-1 1 0,0-1 0,1 1 0,-1-1 0,0 0 0,0 0 0,-2 0 0,-172 7 467,153-7-467,6-3-563,31 0-3235,1 4 2176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7.3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67 4977,'-36'-55'1608,"29"44"2508,8 17-2379,14 24-1192,-2-10-335,1 0 0,1 0 0,1-1 0,20 17 1,193 206 830,-177-185-913,-48-52-186,2 1 70,0 1 0,1-1 0,11 9 0,-17-14-142,0 0-1,1 0 1,-1 0 0,0-1 0,1 1 0,-1 0-1,1-1 1,0 1 0,-1-1 0,1 1 0,-1-1-1,1 0 1,0 0 0,-1 1 0,1-1 0,0 0 0,-1-1-1,1 1 1,0 0 0,-1 0 0,1-1 0,-1 1-1,1-1 1,0 1 0,1-2 0,7-10-1124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7.7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530 61 5561,'3'-5'173,"22"-38"1132,-25 43-1278,0-1 0,1 1 0,-1-1 0,0 1 0,0-1 0,0 1 0,1 0 0,-1-1 0,0 1 0,0-1 1,0 1-1,0-1 0,0 1 0,0-1 0,0 1 0,0-1 0,0 1 0,0-1 0,0 1 0,0-1 0,0 1 1,-1-1-1,1 1 0,0 0 0,0-1 0,-1 1 22,0 0 1,0 0-1,0 0 1,0 0-1,0 0 0,0 0 1,0 0-1,0 0 1,0 1-1,0-1 1,0 0-1,0 1 0,0-1 1,0 1-1,1-1 1,-1 1-1,-1 1 1,-30 19 1040,1 2 0,-33 33 1,-109 127 768,32-30-1456,125-137-366,1 1-1,0 1 1,1 0 0,-21 36 0,35-53-34,-1 0 0,0 0 0,1 0 0,-1 0 0,1 1 0,-1-1 0,1 0 0,0 0-1,-1 1 1,1-1 0,0 0 0,0 0 0,0 3 0,0-3-31,0-1 0,1 1 0,-1-1 0,0 1 0,0-1-1,1 1 1,-1-1 0,0 1 0,1-1 0,-1 0 0,0 1-1,1-1 1,-1 1 0,1-1 0,-1 0 0,1 1 0,-1-1 0,0 0-1,1 1 1,-1-1 0,1 0 0,0 0 0,5 1-378,-1 0 0,0 0 0,0-1 0,1 0 0,9-1 0,-7 1-92,41-3-766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8.0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0 113 6745,'47'-64'4329,"-36"57"-3416,13 5 103,10-7-344,11-1-120,23 8-256,6 2-96,0-7-120,-3 4-32,-2-1-8,-8-1 0,-9 5-304,-2 7-288,-26 3-1048,-31 15-2929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48.4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71 5361,'17'-9'1889,"9"6"-1489,16-6 120,13 4 184,2 0 368,7-2 40,-10-5-359,6 3-177,-10 2-344,-3 4-96,-2 3-48,-17-2-384,-4 4 232</inkml:trace>
  <inkml:trace contextRef="#ctx0" brushRef="#br0" timeOffset="1">37 225 6897,'-7'5'2401,"14"-3"-1785,5 0-40,18-4 272,6-3 185,19-2-177,9-7-176,23 3-336,-9-2-136,-4 1-152,-7 8 16,-25-5-632,5 9-328,-15 6 528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50.6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18 146 3593,'-7'-18'931,"-3"-8"44,10 24-906,0 1 1,0 0-1,0-1 0,0 1 0,0 0 1,0-1-1,1 1 0,-1 0 0,0-1 1,1 1-1,-1 0 0,1 0 0,-1-1 1,1 1-1,0 0 0,-1 0 0,1 0 1,0 0-1,1-2 0,3-1 111,0-1-1,1 1 0,-1 0 1,1 0-1,0 1 1,0 0-1,0 0 1,12-4-1,58-12 495,-54 14-456,0 1-46,0 0 0,0 1 0,0 1 0,0 2-1,37 2 1,-55-1-154,0-1 0,1 1 0,-1 0 0,0 0 0,0 0 0,0 1 0,0-1 0,7 5 0,-9-5-9,-1 0-1,1 0 0,-1 0 1,0 1-1,1-1 0,-1 1 1,0-1-1,0 0 1,0 1-1,0 0 0,0-1 1,0 1-1,-1 0 0,1-1 1,-1 1-1,1 0 0,-1 0 1,1 0-1,-1-1 1,0 1-1,0 0 0,0 0 1,0 2-1,-1 5 68,0 1-1,-1-1 1,0 0 0,-1 0-1,1 0 1,-2-1 0,1 1-1,-1-1 1,-1 0 0,-5 9-1,-9 9 239,-35 38-1,7-9-89,19-20-118,2 1 0,2 1-1,2 2 1,1 0 0,-17 45 0,27-45 51,11-38-143,0 0 0,-1 0 0,1 0 0,0 1 0,0-1 1,0 0-1,0 0 0,0 1 0,0-1 0,0 0 0,0 0 1,0 1-1,1-1 0,-1 0 0,1 0 0,-1 0 0,1 0 1,-1 1-1,1-1 0,-1 0 0,1 0 0,0 0 0,0 0 1,-1 0-1,1 0 0,0-1 0,1 2 0,3 0 9,-1-1-1,0 0 0,1 0 1,-1 0-1,1-1 0,-1 0 1,1 1-1,-1-2 0,1 1 1,5-1-1,51-13 75,-35 7-57,163-36 16,-126 28-108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51.8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6 398 3633,'-1'0'780,"1"0"-721,0 0 0,0 0 1,-1 0-1,1 0 1,0 0-1,0 0 0,-1 0 1,1 0-1,0-1 1,0 1-1,0 0 0,-1 0 1,1 0-1,0 0 1,0 0-1,0-1 0,0 1 1,-1 0-1,1 0 1,0 0-1,0-1 0,0 1 1,0 0-1,0 0 1,0 0-1,-1-1 0,1 1 1,0 0-1,0 0 0,0-1 1,0 1-1,0 0 1,0 0-1,0 0 0,0-1 1,0 1-1,0 0 1,0 0-1,0-1 0,0 1 1,1 0-1,-1 0 1,0-1-1,0 1 0,0 0 1,0-1-1,1-8-51,0 0 0,0 0 0,1-1 0,0 1-1,0 0 1,1 0 0,0 1 0,9-17 0,-8 17 4,8-13 163,1-1-1,1 2 1,0 0-1,2 1 1,0 0 0,28-23-1,-9 7 511,-19 18-290,-10 10-207,0 0-1,1 0 1,0 0 0,0 1-1,1 0 1,0 0 0,11-6-1,-12 9-88,-5 2 30,-1 0 0,1 0 0,-1 0 0,1 0 1,0 1-1,-1-1 0,1 0 0,0 1 0,-1 0 0,3-1 0,-4 1-95,0 1-1,0-1 0,0 1 1,0-1-1,0 1 1,0-1-1,0 0 0,0 1 1,0-1-1,0 1 0,0-1 1,0 1-1,0-1 0,0 0 1,0 1-1,-1-1 1,1 1-1,0-1 0,0 0 1,0 1-1,-1-1 0,1 0 1,0 1-1,-1-1 1,1 0-1,0 1 0,-1-1 1,1 0-1,0 0 0,-1 1 1,0-1-1,-4 7 285,-12 49 317,9-37-491,-10 34 1,17-46-135,0-1 0,0 1 0,0-1 0,0 1 0,1-1-1,0 1 1,1-1 0,-1 1 0,3 8 0,41 115 195,-44-128-197,0-1 0,1 0-1,-1 1 1,0-1 0,1 0-1,-1 0 1,1 0-1,-1 1 1,1-1 0,0 0-1,0 0 1,-1 0 0,1 0-1,0 0 1,0 0 0,0 0-1,0 0 1,0-1 0,0 1-1,0 0 1,0 0 0,0-1-1,0 1 1,1-1 0,-1 1-1,0-1 1,0 1-1,1-1 1,-1 0 0,0 0-1,1 0 1,-1 1 0,0-1-1,0 0 1,1-1 0,-1 1-1,0 0 1,1 0 0,-1-1-1,0 1 1,0 0 0,2-1-1,0-1 6,1 1 1,-1-1-1,1 0 0,-1 0 1,0 0-1,0 0 0,0-1 0,0 1 1,0-1-1,-1 0 0,1 1 0,-1-1 1,3-4-1,4-10 10,0 0 0,-1 0 0,-1-1-1,-1 0 1,-1 0 0,0 0 0,-1-1 0,-1 0 0,-1 0 0,0 0 0,-2 0-1,0 0 1,-4-27 0,3 43-32,-4-15 40,5 18-36,0 0 0,-1-1 1,1 1-1,0 0 0,0 0 0,0-1 0,-1 1 1,1 0-1,0 0 0,-1 0 0,1-1 1,0 1-1,0 0 0,-1 0 0,1 0 1,0 0-1,-1 0 0,1 0 0,0-1 0,-1 1 1,1 0-1,0 0 0,-1 0 0,1 0 1,0 0-1,-1 0 0,1 1 0,0-1 0,-1 0 1,1 0-1,0 0 0,-1 0 0,1 0 1,0 0-1,-1 0 0,1 1 0,0-1 1,0 0-1,-1 0 0,1 0 0,0 1 0,0-1 1,-1 0-1,1 0 0,0 1 0,0-1 1,0 0-1,-1 1 0,-2 7-52,1 2 56,0 0-1,1-1 1,0 1 0,0 0 0,1 0 0,0 0 0,1 0-1,0-1 1,0 1 0,1 0 0,1-1 0,0 1 0,4 11-1,2-2 12,1 0 0,1 0-1,0-1 1,2-1-1,18 21 1,-22-26 11,1-2 1,0 1-1,21 16 0,-28-25-13,0 0 0,0 0 0,0-1 0,0 1 0,0-1 0,0 1 0,0-1 0,0 0 0,0 0 0,1 0 0,-1-1 0,0 1 0,1-1 0,-1 0 0,0 0 0,1 0 0,-1 0 0,1-1 0,-1 1 0,0-1 0,0 0 0,5-1 0,-2-1 7,0-1 0,0 1 0,0-1 0,0-1 0,0 1-1,-1-1 1,0 0 0,0 0 0,-1 0 0,7-10-1,-5 6 2,-1 0 0,0 0 0,0-1 0,-1 1 0,0-1 0,-1 0 0,3-13 0,-4 15-8,-1 1 0,0-1 0,-1 0 0,0 0 0,0 0 0,0 0 0,-1 1 0,0-1-1,-5-14 1,5 17-7,-1 1 0,0-1 0,0 1 0,-1-1 0,1 1 0,-1 0 0,0 0 0,0 0 0,-1 0 0,1 0 0,-1 1 0,0 0 0,0-1 0,0 1 0,0 1 0,-5-3 0,8 4-6,0 0 0,0 0 0,0 0 0,0 1 0,0-1 0,-1 1 0,1-1 0,0 1 0,0-1 0,0 1 0,-1 0 0,1 0 0,0-1 0,-1 1 0,1 0 0,0 0 0,-1 0 0,1 1 0,0-1 0,0 0 0,-1 0 0,1 1 0,0-1 0,-1 0 0,1 1 0,0 0 0,0-1 0,0 1 0,0 0 0,0-1 0,0 1-1,0 0 1,0 0 0,0 0 0,0 0 0,0 0 0,0 0 0,1 0 0,-1 0 0,0 0 0,1 0 0,-1 1 0,1-1 0,-1 0 0,1 0 0,-1 1 0,1-1 0,0 0 0,0 3 0,-1 3-14,0 0 0,0 0-1,1 0 1,0 0 0,1 1 0,0-1 0,0 0-1,2 7 1,1-2 16,1-1 0,0 1-1,1-1 1,0 0 0,9 12 0,43 49 61,-56-69-51,1-1 1,-1 1 0,1-1 0,-1 0-1,1 1 1,0-1 0,0 0-1,0-1 1,0 1 0,1-1-1,-1 1 1,0-1 0,0 0-1,1 0 1,4 0 0,-6-1-4,1 0 1,-1 0 0,1 0 0,-1 0-1,0-1 1,1 1 0,-1-1-1,0 0 1,1 0 0,-1 0-1,0 0 1,0 0 0,0 0-1,1 0 1,-2-1 0,1 1-1,0-1 1,0 0 0,0 1-1,-1-1 1,1 0 0,2-4-1,68-114 93,-59 93-75,-11 12-28,-3 15 3,1 0 0,0-1 0,0 1 0,0 0 0,0-1 0,0 1 0,-1 0 1,1-1-1,0 1 0,0 0 0,-1-1 0,1 1 0,0 0 0,-1 0 0,1-1 1,0 1-1,0 0 0,-1 0 0,1 0 0,0 0 0,-1-1 0,1 1 0,-1 0 0,1 0 1,0 0-1,-1 0 0,1 0 0,0 0 0,-1 0 0,1 0 0,-1 0 0,1 0-79,0 4 71,0 0-1,1 1 1,0-1 0,0 0 0,0 0 0,0 0-1,1 0 1,-1-1 0,1 1 0,0 0 0,0-1-1,1 1 1,3 5 0,2-1 18,-1 0 0,1-1 0,9 7 0,-13-11-14,4 4 13,1-1 0,1 0 0,-1-1 0,1 0 0,0 0 0,0-1 0,0-1 0,0 0 0,1 0 0,0-1 0,-1 0 0,14 0 0,5-1 10,0-1 1,56-9 0,-84 9-17,10-2 13,0 1 0,0-2 0,0 0 0,21-8 0,-30 11-8,0-1 0,-1 0 0,1 0 0,0 0 0,-1 0 0,1 0 0,-1 0 0,1 0 0,-1 0 0,1-1 0,-1 1 0,0-1 0,0 1 0,1-1 0,-1 1 0,0-1-1,-1 0 1,1 1 0,0-1 0,0 0 0,-1 0 0,1 0 0,-1 0 0,1 0 0,-1 1 0,0-1 0,0 0 0,0 0 0,0 0 0,0 0 0,0 0 0,-1 0 0,1 0 0,-1 0 0,1 1 0,-1-1 0,0 0 0,-1-3 0,-2-1 2,1 0 1,-2 0 0,1 1 0,-1-1-1,0 1 1,0 0 0,0 0 0,-1 0-1,0 1 1,0 0 0,0 0 0,0 0-1,-1 1 1,-7-3 0,-10-4-11,0 2 0,-41-10 1,59 17-14,-53-10-45,53 10-68,1 0-1,-1 1 1,1 0 0,-1 0 0,1 0-1,-1 1 1,-9 2 0,14-3 85,1 0 1,0 0 0,0 0-1,-1 0 1,1 0 0,0 1 0,0-1-1,-1 0 1,1 0 0,0 0-1,0 0 1,-1 1 0,1-1 0,0 0-1,0 0 1,0 0 0,-1 1-1,1-1 1,0 0 0,0 0-1,0 0 1,0 1 0,0-1 0,0 0-1,0 1 1,-1-1 0,1 0-1,0 0 1,0 1 0,0-1-1,0 0 1,0 0 0,0 1 0,0-1-1,0 0 1,0 1 0,0-1-1,1 0 1,-1 0 0,0 1 0,0-1-1,0 1 1,7 12-1033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52.3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471 222 8274,'-5'-4'277,"0"1"0,0-1 0,-1 1 1,1 0-1,-1 0 0,1 1 0,-1-1 1,0 1-1,0 1 0,0-1 0,0 1 1,0 0-1,0 0 0,0 1 0,-11 0 1,-4 1 251,1 0 1,-1 2 0,-28 7 0,30-6-388,0 1 1,0 1 0,1 1-1,0 1 1,0 0 0,1 1-1,0 1 1,1 0 0,0 2-1,-24 21 1,36-29-141,0 1 0,0 0 1,1 0-1,-1 0 0,1 0 0,0 0 0,0 1 0,1 0 0,0-1 0,0 1 0,0 0 1,1 0-1,-1 0 0,2 0 0,-1 1 0,1 6 0,0-9 3,0 0-1,0-1 1,1 1-1,-1 0 1,1 0 0,0-1-1,1 1 1,-1-1-1,1 1 1,-1-1-1,1 1 1,0-1 0,0 0-1,0 0 1,1 0-1,-1 0 1,1 0-1,-1-1 1,1 1 0,0-1-1,0 0 1,0 0-1,1 0 1,-1 0-1,0 0 1,1 0 0,3 0-1,0 0-6,-1 0-1,0-1 0,0 0 1,1-1-1,-1 1 0,0-1 1,1 0-1,-1-1 0,0 1 1,1-1-1,-1-1 1,0 1-1,0-1 0,0 0 1,0-1-1,0 1 0,-1-1 1,11-7-1,6-5-104,-1-1 0,-1-1 0,24-25-1,-19 17 27,-15 16 75,-1 1-1,-1-1 1,1-1-1,-2 1 1,1-2 0,-1 1-1,-1-1 1,0 0-1,0 0 1,6-19-1,-5 8 10,-2-1 0,0 1-1,-1-1 1,-1 0 0,-1-27-1,-2 47-1,-1 0-1,1 0 1,-1 0-1,0 0 0,0 1 1,-1-1-1,1 0 1,-1 1-1,1-1 1,-1 1-1,0-1 0,0 1 1,0 0-1,0 0 1,0-1-1,-4-2 0,2 2 10,-1 0 0,1 0-1,0 0 1,-1 0-1,1 1 1,-1 0 0,0 0-1,-8-3 1,12 5-8,1 1 0,0-1 0,-1 0 0,1 0 1,0 0-1,-1 0 0,1 1 0,0-1 0,-1 0 1,1 0-1,0 1 0,-1-1 0,1 0 0,0 1 0,-1-1 1,1 0-1,0 1 0,0-1 0,0 1 0,-1-1 0,1 0 1,0 1-1,0-1 0,0 0 0,0 1 0,0-1 1,0 1-1,0-1 0,0 1 0,0-1 0,0 0 0,0 1 1,0 0-1,0 17 20,0-17-21,2 40 35,1 0 0,2 0 1,2-1-1,2 0 0,1-1 0,2 0 0,2 0 0,23 45 1,-34-80-190,-1 0 0,1 0 1,0 0-1,0 0 0,0 0 1,0-1-1,0 1 0,1-1 1,0 0-1,0 0 0,0 0 1,0-1-1,0 1 0,0-1 1,1 0-1,8 2 0,16-1-728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52.7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70 6353,'3'-5'257,"0"1"-1,1 0 0,0 0 0,-1 1 1,2-1-1,-1 1 0,0 0 0,1 0 0,-1 0 1,1 1-1,0 0 0,0-1 0,0 2 1,0-1-1,6-1 0,13-3 865,48-4 0,-60 8-841,6 0-34,0 2 0,0 0 0,0 0 1,0 2-1,18 3 0,-25-3-101,0 1 1,0 0-1,0 0 1,-1 1-1,1 1 0,-1 0 1,0 0-1,-1 1 1,10 7-1,-18-12-104,0 0 0,0 0 0,0 1 0,0-1 0,0 0 0,0 0 0,-1 1 0,1-1-1,0 1 1,-1-1 0,1 0 0,-1 1 0,0-1 0,0 1 0,1-1 0,-1 1 0,0-1 0,0 1 0,0-1 0,0 1 0,-1 2 0,-9 33 476,7-28-413,-3 14 89,-5 35 0,4-13-118,-15 85 121,20-117-141,0 1-1,0 24 1,2-34-349,0 1 0,1-1 0,-1 0 0,1 0 0,0 0 0,0 0 0,0 0 0,1 0 0,0-1 0,-1 1 0,1 0 0,0-1 0,1 1 0,3 3 0,5 4-1006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53.0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149 170 6025,'-144'-84'2265,"139"80"-1313,16 4-208,4-7 104,13-3 129,12 5-233,-2-11-408,10 7-136,-3 2-120,9 1 16,3 2-432,-11-5-1713,4 1 1457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53.4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65 1 5377,'24'3'2441,"4"20"-1033,5 11 56,-6 10-55,-2 7-249,-1 13-432,-3 2-176,-11 7-288,-8-1-32,-20 6-24,-18-3-48,-25 4-512,-2 9-32,-17 2 128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12.5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158 189 664,'-9'-88'4720,"9"136"-3321,-13 400 1871,8-243-2921,6-146-131,-3-1 0,-1 1-1,-17 81 1,26-162 789,24-103-610,-22 75-581,-2 0-1,-2 0 0,-5-96 1,-36-141-1204,22 204 1289,-35-110 0,48 184 124,-1 1-1,0 0 1,-1 0 0,0 0 0,0 0-1,-1 0 1,1 1 0,-11-12 0,14 19-20,1-1 0,0 1 0,0 0 1,-1-1-1,1 1 0,0 0 0,0-1 1,-1 1-1,1 0 0,0 0 0,-1-1 1,1 1-1,-1 0 0,1 0 0,0 0 0,-1-1 1,1 1-1,-1 0 0,1 0 0,0 0 1,-1 0-1,1 0 0,-1 0 0,0 0 1,-2 8 65,4 17 9,5-8 1,0 0 0,2 0 0,0 0-1,0-1 1,1 0 0,17 21-1,3 7 33,146 251 368,-158-265-390,0-1 1,2-1-1,1 0 0,35 37 0,-54-64-65,1 1 0,0 0 0,0-1-1,-1 0 1,1 1 0,0-1-1,0 0 1,0 0 0,1 0 0,-1 0-1,0 0 1,0-1 0,0 1 0,1 0-1,-1-1 1,0 0 0,1 0-1,-1 0 1,0 0 0,4 0 0,-3-1 10,1 0 0,-1 0 1,0-1-1,0 1 1,0-1-1,0 0 0,0 0 1,-1 0-1,1 0 0,0 0 1,-1 0-1,0-1 1,4-3-1,7-12 26,0 0 0,-1-1 0,0-1 0,-2 0 0,0 0 0,-2-1 0,0 0 0,8-36 0,-2-15-26,7-92 0,-20 150-26,6-116 14,-3 23-133,-29 153-471,20-31 570,2-1 1,0 1 0,0 0-1,1 0 1,1 0 0,1 0-1,2 25 1,22 106 120,-18-115-89,33 119 123,-21-90-38,9 64 0,-21-41 32,-1-14 47,-5-21 163,0-40-1019,-1 1-1,2 0 1,1 15 0,1-13-380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6:53.7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149 84 2905,'18'-83'1776,"-43"92"88,-4 6-271,5 18-345,0 3-24,5 11-360,1 14-135,4 9-249,2 6-120,11 9 48,13 5-24,10-9-80,21 2 0,15-20-160,-1-15 0,13-19-8,-4-4-272,0-6 112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35.0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180 151 3961,'-111'-82'1726,"107"79"-1511,0 0 1,0 0 0,1 0 0,-1 0 0,1-1 0,-1 0 0,1 1 0,0-1 0,-3-6-1,-6-6 1258,8 12-1265,-6-4 1502,10 8-1687,0 0-1,0 0 1,0 0-1,0 0 1,-1 0-1,1 0 0,0 0 1,0 0-1,0 0 1,0 0-1,0 0 1,0 0-1,0 0 0,0 0 1,-1-1-1,1 1 1,0 0-1,0 0 1,0 0-1,0 0 0,0 0 1,0 0-1,-1 0 1,1 1-1,0-1 1,0 0-1,0 0 0,0 0 1,0 0-1,0 0 1,0 0-1,-1 0 1,1 0-1,0 0 0,0 0 1,0 0-1,0 0 1,0 0-1,0 0 1,0 1-1,0-1 0,0 0 1,0 0-1,0 0 1,-1 0-1,1 0 1,0 0-1,0 0 0,0 0 1,0 1-1,0-1 1,0 0-1,0 0 1,0 0-1,0 0 0,0 0 1,0 0-1,0 0 1,0 1-1,0-1 1,0 0-1,0 0 0,0 2 422,3 5-14,37 88 369,-19-50-529,-13-27-145,5 13 209,1-1 0,33 54-1,19 9 280,177 281 975,-127-176-1251,-63-109-82,-45-74-157,-2-3 162,-7-36-6262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35.4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752 10 6529,'-1'-1'142,"1"1"1,-1-1-1,0 0 0,1 0 0,-1 1 0,0-1 0,0 1 0,1-1 0,-1 0 0,0 1 0,0 0 1,0-1-1,0 1 0,0-1 0,0 1 0,0 0 0,0 0 0,-1-1 0,0 2 17,1 0-1,0 0 1,0 0-1,0 1 0,0-1 1,0 0-1,0 0 1,0 0-1,0 1 1,0-1-1,-1 3 0,1-2-116,-24 38 1400,9-15-862,1 1 0,-14 32 0,-6 42 351,-5 11 35,33-95-783,-1 0 1,-1 0-1,0-1 0,-19 24 1,-13 9 229,-6 6 178,-62 95 1,87-113-474,-1 0 1,-2-2-1,-1-1 0,-2-1 0,-33 30 0,-40 28-336,99-87 133,-9 7-166,10-10 277,1 1-1,0-1 1,0 0-1,0 0 1,0 0-1,0 0 1,-1 1-1,1-1 0,0 0 1,0 0-1,0 1 1,0-1-1,0 0 1,0 0-1,0 0 1,0 1-1,0-1 1,0 0-1,0 0 1,0 1-1,0-1 1,0 0-1,0 0 1,0 1-1,0-1 1,0 0-1,0 0 1,0 0-1,1 1 1,-1-1-1,0 0 1,0 0-1,0 0 1,0 1-1,0-1 1,1 0-1,-1 0 1,0 0-1,0 0 1,0 1-1,0-1 0,1 0 1,-1 0-1,0 0 1,0 0-1,0 0 1,1 0-1,-1 0 1,0 0-1,0 0 1,1 0-1,17 2 487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37.4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127 49 872,'-12'-8'405,"-29"-15"2600,37 21-2154,-1 1 1,0 0-1,1 0 0,-1 0 1,-5 0-1,7 0-543,0 2 15,0-1 0,0-1 1,0 1-1,1 0 0,-1-1 1,0 0-1,1 1 0,-1-1 1,0 0-1,1 0 0,-6-3 610,53 13-114,63-1 111,155-6 1,-129-4-676,45 11-833,-169-7-101,-22 9-3688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37.8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0 3921,'-1'1'209,"0"-1"0,0 1 1,0-1-1,1 1 0,-1 0 1,0-1-1,0 1 0,1 0 1,-1 0-1,1 0 0,-1 0 1,1-1-1,-1 1 0,1 0 0,-1 0 1,1 0-1,0 0 0,-1 0 1,1 0-1,0 2 0,0-2-86,1 0-1,0-1 0,-1 1 1,1 0-1,0 0 1,0 0-1,-1 0 0,1-1 1,0 1-1,0 0 1,0-1-1,0 1 0,0 0 1,0-1-1,0 1 0,0-1 1,0 0-1,0 1 1,1-1-1,0 0 0,15 4 536,1 0-1,0-1 1,-1-1 0,1-1-1,25-2 1,7 2-35,36 1-158,96 5 190,-59 0-3867,-77-3 2196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39.7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489 386 3833,'-128'-77'2446,"125"74"-2226,-1 1 1,1-1 0,-1 0 0,1 1 0,0-2-1,0 1 1,0 0 0,1-1 0,-1 1 0,1-1-1,0 1 1,0-1 0,0 0 0,0 0 0,1 0-1,0 0 1,-1-1 0,2 1 0,-1 0 0,0 0-1,1-6 1,0 4-123,0 0 1,1 0-1,0-1 0,0 1 1,0 0-1,1 1 0,0-1 1,0 0-1,0 0 0,1 1 0,0-1 1,0 1-1,0 0 0,8-8 1,1 0-53,0 1 1,1 1 0,0 0 0,1 0-1,1 1 1,-1 1 0,2 1-1,-1 0 1,1 1 0,31-10-1,-35 14-27,0 0 0,0 0 0,0 1 0,0 1 0,1 0-1,-1 0 1,0 1 0,0 1 0,1 0 0,-1 1-1,0 0 1,0 1 0,0 0 0,0 1 0,-1 0-1,12 7 1,-16-7-4,0 1-1,0 0 0,-1 0 1,0 0-1,0 1 0,0 0 1,0 1-1,-1-1 0,0 1 1,-1 0-1,1 0 1,-1 0-1,-1 1 0,0 0 1,0-1-1,0 1 0,-1 0 1,0 0-1,2 13 0,-3-8 11,0 0 0,-1 0 0,0 0 0,-1 0-1,-1-1 1,0 1 0,0 0 0,-1-1 0,-1 1-1,0-1 1,-1 0 0,-7 13 0,1-6 24,-2 0 0,0-1 0,-1 0 0,-19 19 0,-72 60 133,81-76-151,-83 71 159,-160 104-1,240-178-138,-31 15 0,50-29-31,0-1 1,-1 1-1,0-1 1,0-1 0,0 0-1,0 0 1,0 0-1,-12-1 1,19-1-14,0 0 0,0 0 0,0 0 0,0 0 0,0 0 0,0 0 0,0-1 0,0 1 0,0-1 0,0 1 0,1-1 0,-1 0 0,0 0 0,0 0 0,1 0 0,-1 0 0,0 0 0,1 0 0,0-1 0,-1 1 0,1-1 0,-2-1 0,2 0-2,0 1 0,-1-1 0,2 0-1,-1 0 1,0 1 0,1-1 0,-1 0 0,1 0-1,0 0 1,0 0 0,0 0 0,0 0 0,1-4 0,2-7-3,1-1 0,0 1 0,1 0 1,11-21-1,-7 17-5,2 0-1,0 1 1,1 0 0,0 0 0,26-24 0,-26 29 50,0 1 0,1 1 1,0 0-1,0 1 1,1 0-1,0 1 1,28-11-1,-41 18-26,1 0 1,0 1-1,1-1 1,-1 1-1,0-1 1,0 1-1,0 0 0,0 0 1,0 0-1,0 0 1,0 0-1,0 0 1,0 1-1,0-1 0,1 1 1,-1-1-1,0 1 1,-1 0-1,1 0 0,0 0 1,0 0-1,0 0 1,0 0-1,-1 1 1,1-1-1,-1 0 0,1 1 1,-1-1-1,1 1 1,-1 0-1,0-1 1,0 1-1,0 0 0,0 0 1,0 0-1,0 0 1,1 3-1,2 7 121,-1 0 0,0 1-1,0-1 1,1 25 0,-3 2 166,-2 0 1,-6 42-1,1-1 10,5-75-287,2 1 0,-1 0 0,1 0 0,-1-1 0,1 1-1,1 0 1,-1-1 0,4 9 0,-4-12-45,0-1 0,0 1 0,0 0-1,0 0 1,0 0 0,1 0 0,-1-1 0,0 1-1,1 0 1,-1-1 0,1 0 0,0 1 0,-1-1-1,1 0 1,0 0 0,0 1 0,0-2-1,0 1 1,0 0 0,0 0 0,0-1 0,0 1-1,0-1 1,0 1 0,0-1 0,3 0 0,61-6-3691,-28 0 2254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0.1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61 8882,'55'-60'3169,"-69"60"-2577,6 5 56,8 7 64,-11-3-64,13 6-192,1-4-280,-1-1-16,7 4-496,1-4-592,19-3 600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0.5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0 111 5841,'1'-3'173,"0"-1"0,0 1 0,0 1 0,0-1 0,1 0 0,-1 0 1,1 0-1,0 1 0,0-1 0,0 1 0,0-1 0,0 1 0,0 0 0,1 0 0,-1 0 0,1 0 0,-1 0 0,1 1 0,0-1 0,0 1 0,4-2 0,7-2 237,1 0 1,0 1-1,18-3 0,198-14 2592,-87 11-1640,-133 8-1227,4 0 139,0 1 0,0 0 0,0 1-1,23 3 1,-37-3-251,0 1 1,0-1-1,1 0 1,-1 1-1,0-1 1,0 1-1,0 0 1,1-1-1,-1 1 0,0 0 1,0 0-1,0 0 1,0-1-1,0 1 1,0 0-1,-1 0 0,1 0 1,0 1-1,0-1 1,-1 0-1,1 0 1,-1 0-1,1 0 1,-1 1-1,1-1 0,-1 0 1,0 1-1,0-1 1,1 0-1,-1 0 1,0 1-1,0-1 0,0 0 1,0 1-1,-1-1 1,1 2-1,-2 7 93,0-1 0,-1 0 0,0 1 0,-4 8 0,1-4 44,4-7-97,-22 61 570,-22 104-1,19-5-331,-18 89 46,40-235-323,2-11-60,1-1-1,0 1 0,0 0 1,1 0-1,0 0 0,1 0 1,1 13-1,-1-22-52,1 0 1,-1 0-1,0 0 1,1-1-1,-1 1 1,1 0-1,0 0 1,-1 0-1,1 0 1,0-1-1,0 1 0,-1 0 1,1 0-1,0-1 1,0 1-1,0-1 1,0 1-1,0-1 1,0 1-1,0-1 0,0 1 1,0-1-1,0 0 1,0 0-1,0 0 1,0 1-1,0-1 1,0 0-1,0 0 0,0 0 1,0-1-1,0 1 1,0 0-1,0 0 1,0 0-1,0-1 1,0 1-1,0-1 1,0 1-1,0-1 0,0 1 1,0-1-1,0 1 1,1-2-1,17-18-906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0.9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141 539 5097,'-124'1'7253,"121"-1"-7074,-10 2 1059,19 0-314,28 3-434,17-5-584,1-1 0,-1-3 0,0-2 1,-1-2-1,89-26 0,-84 16-1566,-1-3 0,85-45 0,-115 52-3,37-27-1,-52 34 1309,1-1 0,-2 0 1,1-1-1,-1 0 0,0 0 0,7-13 0,-15 22 390,1 0-1,-1 0 1,0-1 0,0 1-1,1 0 1,-1 0-1,0-1 1,0 1-1,0 0 1,1-1-1,-1 1 1,0-1-1,0 1 1,0 0-1,0-1 1,0 1-1,0 0 1,0-1-1,0 1 1,0-1-1,0 1 1,0 0-1,0-1 1,0 1-1,0-1 1,0 1-1,0 0 1,0-1-1,0 1 1,0 0-1,-1-1 1,1 1-1,-12 0 1751,-18 14 1090,24-10-2586,1 1-1,0-1 1,1 1-1,-1 0 0,1 0 1,0 1-1,0-1 1,1 1-1,-1 0 1,1 0-1,0 0 1,1 0-1,0 0 1,-2 10-1,0 0 92,1 1 0,1-1-1,0 1 1,2 26-1,0-31-162,2 1 0,-1 0-1,2-1 1,-1 1-1,2-1 1,0 0 0,0 0-1,1 0 1,1 0-1,0-1 1,14 20 0,-15-24-138,0 0 1,1-1 0,0 0-1,0 0 1,0-1-1,1 0 1,-1 0 0,1 0-1,1-1 1,-1 0-1,1 0 1,-1-1 0,1 0-1,0-1 1,0 1-1,0-1 1,0-1 0,1 0-1,10 1 1,-2-3-23,1 0 1,0-1-1,-1-1 0,0 0 1,1-2-1,-2 0 1,1-1-1,0 0 0,29-17 1,-28 12-14,0 0-1,-2-1 1,1-1 0,-1 0 0,-1-1 0,0-1-1,-1 0 1,14-21 0,-20 24-16,-1 1 1,0-2-1,-1 1 0,0-1 1,-1 0-1,-1 0 0,5-21 0,-7 25-20,-1-1-1,0 1 1,0-1 0,-1 0-1,-1 1 1,1-1-1,-2 1 1,1-1-1,-1 1 1,-1 0-1,1 0 1,-5-9-1,-2 0-18,-1 1 0,0 1 0,-1-1-1,-1 2 1,0 0 0,-1 0 0,0 1 0,-2 1 0,1 0-1,-2 1 1,1 0 0,-31-15 0,28 17-23,-1 1 1,0 1-1,-1 1 1,1 0 0,-2 1-1,1 2 1,0 0-1,-1 1 1,0 1-1,0 0 1,-37 4-1,49-1-61,1 0 1,0 1-1,0 0 0,0 0 0,0 1 0,0 0 0,1 1 0,-1-1 0,1 1 0,0 1 0,0-1 0,0 1 0,-7 8 0,9-8-192,1 0 0,-1 0 0,1 1-1,0-1 1,1 1 0,0 0 0,0 0 0,0 0 0,0 0 0,1 1 0,0-1 0,0 1 0,1-1-1,0 1 1,0-1 0,1 1 0,0 7 0,1 3-329,1 0 0,8 26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1.3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32 5729,'-7'-31'8405,"6"32"-8250,0 1 0,0 0 0,1 0 0,-1 0 1,1 0-1,0 0 0,0 0 0,-1 0 0,1 0 1,0 0-1,1 0 0,-1 3 0,1 9 154,11 155 1683,3 108-296,-13-230-1541,-1-29-296,0 0 0,-3 27 0,2-43 68,0-2-20,0 0 0,0 1 0,0-1 0,0 1 1,0-1-1,0 1 0,0-1 0,0 0 0,0 1 1,0-1-1,-1 1 0,1-1 0,0 0 1,0 1-1,0-1 0,0 0 0,0 1 0,-1-1 1,1 0-1,0 1 0,0-1 0,-1 0 0,1 1 1,0-1-1,-1 0 0,1 1 0,0-1 1,-1 0-1,1 0 0,0 0 0,-1 1 0,1-1 1,0 0-1,-1 0 0,1 0 0,-1 0 0,1 0 1,0 0-1,-1 0 0,1 0 0,-1 0 1,0 0-1,-7-1-1529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13.0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47 1504,'1'-11'7501,"4"4"-5365,18-3-2453,-20 9 579,8-3-191,0 0 0,0 1-1,1 1 1,-1 0 0,1 1-1,-1 0 1,19 0 0,73 4 175,-63-4-583,0 3 1,0 1-1,0 1 0,58 15 0,-83-12-379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1.6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52 6617,'-31'-13'3393,"24"2"-536,19 9-1993,5 2 168,21 6-96,-1-6-39,21 0-201,6 0-192,6-7-256,4 2-72,-10-2-72,0 3-8,-5-1-216,0 3-376,-20 0 328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3.3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90 221 3593,'-15'-20'638,"10"13"-274,0 1 0,-1-1 1,0 1-1,0 0 0,-1 0 0,-12-9 0,17 14-133,0 0 1,0 0-1,1-1 0,-1 1 1,1-1-1,-1 1 0,1-1 1,-1 0-1,1 0 0,0 1 1,-1-4-1,1 4-146,1 0 0,0 0 0,0 0-1,0 0 1,0 0 0,0 0 0,0 0 0,0 0 0,0 0-1,0 0 1,0 0 0,1 1 0,-1-1 0,0 0 0,1 0-1,-1 0 1,1 0 0,-1 0 0,1 0 0,-1 1 0,1-1-1,-1 0 1,1 0 0,0 1 0,-1-1 0,2-1 0,4-3-13,0-1 0,1 1 0,-1 0 0,1 1 0,0-1 0,0 1 0,0 1 0,1-1 0,-1 1 0,1 0 0,13-2 0,221-43 611,-231 47-639,-1 0 0,1 1 1,0 1-1,-1 0 1,1 0-1,-1 1 0,1 0 1,-1 1-1,14 5 1,-20-6-27,-1 0 0,1 0 1,0 0-1,-1 0 1,0 0-1,1 1 1,-1 0-1,0-1 1,0 1-1,0 0 0,4 6 1,-6-6-7,0-1 0,0 1 0,0 0 0,0-1 0,0 1 0,0 0-1,-1-1 1,1 1 0,-1 0 0,0 0 0,0-1 0,0 1 0,0 0 0,0 0 0,-1 0 0,1-1 0,-1 1 0,0 0 0,-1 2 0,0 1 7,-1 0 0,0-1 1,-1 0-1,1 1 0,-1-1 0,0 0 1,0-1-1,-1 1 0,1-1 1,-1 0-1,0 0 0,0 0 0,-8 4 1,-11 5 66,-45 18 0,55-26-64,-84 34 97,-90 39 95,186-77-213,1 0 0,-1 0-1,0 0 1,0 0 0,1-1 0,-1 1-1,0-1 1,0 1 0,0-1 0,0 0-1,1 0 1,-1 0 0,0 0 0,0 0-1,-3-1 1,34-10-186,159 2 122,-157 9 106,0 2 0,0 1 1,0 1-1,35 10 0,-59-12-17,-1 0-1,1 0 0,-1 1 1,1-1-1,-1 2 1,0-1-1,0 0 1,-1 1-1,1 0 0,-1 1 1,1-1-1,-1 1 1,-1 0-1,1 0 1,-1 1-1,0-1 0,0 1 1,0 0-1,-1 0 1,0 0-1,0 1 1,0-1-1,-1 1 0,0-1 1,-1 1-1,1 0 1,-1 0-1,0-1 0,-1 1 1,0 0-1,-1 8 1,0-4 0,-1-1 0,0 1 0,-1-1 0,0 0 0,-1 1 0,0-2 0,-1 1 0,1 0 0,-2-1 1,0 0-1,0 0 0,0-1 0,-1 1 0,-1-2 0,1 1 0,-1-1 0,-18 13 0,15-12 16,-1-1-1,0 0 1,0 0-1,-1-2 1,1 1-1,-1-2 1,-1 1-1,1-2 1,-1 0-1,1-1 1,-1 0 0,0-1-1,-21 0 1,34-1-36,0 0 1,0 0 0,0 0-1,0 0 1,0 0 0,0-1-1,1 1 1,-1 0-1,0 0 1,0-1 0,0 1-1,0 0 1,1-1 0,-1 1-1,0-1 1,0 1 0,-1-2-1,2 2-10,0-1-1,0 1 1,0-1-1,0 1 1,0 0-1,0-1 1,0 1-1,0-1 1,0 1-1,0 0 1,0-1-1,0 1 1,0-1 0,0 1-1,1-1 1,-1 1-1,0 0 1,0-1-1,0 1 1,1 0-1,-1-1 1,0 1-1,0 0 1,1-1-1,-1 1 1,1-1-1,30-24-731,-20 18 292,27-25-995,21-4 587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3.7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76 0 9674,'28'16'3497,"-54"-13"-2489,2 8-112,8-1-48,-3-6-71,9 1-513,1 0-96,23-3-1697,27-4 1145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4.1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1 231 7242,'139'-122'2627,"-127"112"-2300,-1 1 0,1 1 0,0 0 0,0 0 0,1 1 1,22-8-1,-17 8 71,2-1 3,1 1-1,-1 1 1,2 1-1,-1 1 1,0 1 0,1 1-1,0 0 1,33 3-1,-42 0-288,-1 0-1,1 1 0,-1 0 1,1 1-1,-1 1 1,0 0-1,0 0 1,-1 1-1,1 1 1,-1 0-1,0 0 0,0 1 1,-1 1-1,0-1 1,14 15-1,-21-18-87,0 0-1,0 0 0,-1 1 1,1-1-1,-1 1 0,0 0 1,0 0-1,0 0 1,-1 0-1,0 0 0,0 0 1,0 0-1,0 0 0,-1 0 1,0 0-1,0 0 1,0 1-1,-1-1 0,-2 9 1,1-4 0,-1 1 1,-1-1 0,0 0-1,0-1 1,-1 1 0,0-1-1,0 0 1,-10 12 0,5-10-2,1-1 1,-2 0 0,1-1 0,-1 0-1,-1-1 1,0 0 0,-15 8 0,-97 38 59,60-29-75,20-4-25,28-13-21,-1 0 0,0-1-1,0-1 1,-27 6 0,42-12 28,0 1 1,0-1-1,0 0 0,-1 1 0,1-1 1,0 0-1,0 0 0,0 0 1,0-1-1,0 1 0,0 0 1,0-1-1,0 1 0,0-1 0,0 0 1,0 0-1,1 0 0,-1 0 1,0 0-1,0 0 0,-2-2 1,3 1 1,0 1 1,1-1 0,-1 1-1,0-1 1,1 1 0,-1-1 0,1 1-1,0-1 1,-1 0 0,1 1 0,0-1-1,0 0 1,0 1 0,0-1 0,0 0-1,1 1 1,-1-1 0,0 1 0,1-1-1,-1 0 1,1 1 0,0-1 0,-1 1-1,1-1 1,0 1 0,2-2 0,2-4-9,0 1 0,1 1 1,-1-1-1,1 1 1,1 0-1,-1 0 1,1 1-1,0 0 1,0 0-1,0 1 0,8-3 1,-10 3 7,-1 1 34,0 0 1,0 0-1,0 1 1,0-1-1,1 1 1,-1 0-1,1 0 1,-1 0-1,0 1 1,1-1-1,-1 1 0,1 0 1,-1 1-1,1-1 1,-1 1-1,1 0 1,-1 0-1,1 0 1,-1 0-1,0 1 1,0 0-1,0 0 1,0 0-1,0 0 0,0 1 1,-1-1-1,1 1 1,-1 0-1,1 0 1,-1 1-1,4 5 1,7 8 108,-2 2 1,0-1-1,-1 2 1,15 36 0,13 22 113,-37-73-288,1 0 0,1 0 1,-1 0-1,1-1 0,0 1 1,0-1-1,0 0 1,0 0-1,1-1 0,-1 1 1,1-1-1,0 0 1,0 0-1,1 0 0,-1-1 1,0 0-1,10 2 0,-8-2-349,-1-1-1,1-1 0,0 1 1,0-1-1,0-1 0,0 1 0,0-1 1,0 0-1,7-3 0,29-11-1039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4.5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 5 8346,'-2'-1'272,"-1"1"0,1-1 1,0 0-1,0 1 0,-1-1 1,1 1-1,0 0 0,-1 0 1,1 0-1,0 0 0,-4 0 1,4 1-169,1 0 1,-1 0 0,0 0 0,1 0-1,0 0 1,-1 0 0,1 0 0,-1 0-1,1 1 1,0-1 0,0 1 0,0-1-1,0 1 1,0-1 0,-1 3 0,-2 3 152,0 0 1,1 0 0,-1 0 0,2 1 0,-1-1 0,1 1 0,0 0 0,1-1 0,0 1 0,0 0 0,0 0 0,1 0 0,0 0 0,1 0 0,3 14 0,17 86 1158,6 34-319,-21-78-772,-2 0 0,-9 123 1,4-182-272,0 19 232,1-24-287,0 1 1,0-1-1,0 1 1,0-1 0,0 1-1,0-1 1,0 1-1,0-1 1,0 1 0,0-1-1,0 1 1,1-1-1,-1 1 1,0-1-1,0 0 1,1 1 0,-1-1-1,0 1 1,1-1-1,-1 0 1,0 1 0,1-1-1,-1 0 1,0 1-1,1-1 1,-1 0-1,1 0 1,-1 1 0,1-1-1,-1 0 1,1 0-1,-1 0 1,0 0 0,2 1-1,2-15-3922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4.8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284 72 7546,'81'-65'2431,"-68"59"-1225,-6 10-571,-5 14-1,-3-14-290,15 214 4958,-7-56-3780,-7-158-1497,4 37 241,-2-1 1,-4 50-1,-5-65-258,7-24-96,0-1 1,0 1-1,0-1 0,0 1 1,0 0-1,-1-1 1,1 1-1,0 0 1,0-1-1,0 1 0,-1-1 1,1 1-1,0-1 1,-1 1-1,1-1 1,-1 1-1,1-1 0,0 1 1,-1-1-1,1 1 1,-1-1-1,1 0 1,-1 1-1,1-1 1,-1 0-1,0 0 0,0 1 1,0-4-749</inkml:trace>
  <inkml:trace contextRef="#ctx0" brushRef="#br0" timeOffset="1">49 364 8730,'-33'-11'3529,"17"13"-961,23-4-1288,21 6-167,12-8-321,11 1-88,31 1-328,-6-1-136,9-2-120,-2-6-24,-6 4-32,-9-5 8,-11 4-240,-5 8-288,-23-2 288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5.8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142 407 4801,'-3'-5'298,"0"0"0,1 0 0,0 0 1,0 0-1,1-1 0,-1 1 0,1-1 0,1 1 0,-1-1 0,1 1 1,0-1-1,0 1 0,0-1 0,1 0 0,0 1 0,0-1 0,0 1 0,1 0 1,3-10-1,2 0 71,0 1 1,0-1-1,2 1 0,0 1 1,18-22-1,-8 16-152,1 0 0,0 2 1,1 0-1,1 2 0,1 0 0,26-12 0,-31 18-59,1 0-1,-1 2 1,2 0-1,-1 1 0,23-4 1,-31 8-82,0 0 1,0 1 0,0 0-1,0 1 1,0 0-1,0 1 1,0 0 0,0 0-1,0 2 1,17 5-1,-22-6-62,0 1-1,0 1 0,-1-1 0,1 1 0,-1 0 0,0 0 0,0 1 1,0 0-1,-1-1 0,0 1 0,0 1 0,0-1 0,0 1 0,-1-1 0,0 1 1,0 0-1,-1 0 0,0 1 0,0-1 0,0 0 0,1 7 0,-1-1-1,-1 0-1,0 0 0,0 0 1,-1 0-1,-1 0 0,0 0 1,-1 0-1,0 0 0,0-1 1,-7 18-1,3-15 13,-1 0-1,-1-1 1,0 0-1,-1 0 1,0-1 0,-1 0-1,0-1 1,-1 0-1,-13 11 1,-10 5 89,-71 44-1,80-56-77,-54 33 132,-148 67 1,218-110-157,0-2 0,1 0 1,-2 0-1,1 0 0,0-1 0,0 0 1,-1-1-1,1 0 0,-1-1 1,1 0-1,-1 0 0,-16-3 0,25 2-12,0 1 0,0-1 0,0 1 0,0 0-1,0-1 1,1 0 0,-1 1 0,0-1 0,0 1-1,0-1 1,0 0 0,1 0 0,-1 0 0,0 1-1,1-1 1,-1 0 0,0 0 0,1 0 0,-1 0-1,1 0 1,0 0 0,-1 0 0,1 0-1,0 0 1,-1 0 0,1 0 0,0 0 0,0 0-1,0-1 1,0 1 0,0 0 0,0 0 0,0 0-1,1 0 1,-1 0 0,0 0 0,1 0 0,-1 0-1,1-1 1,1-3-13,0 0 0,0 0-1,0 0 1,1 0 0,0 0 0,5-6-1,-2 5 3,1-1 0,0 1-1,0 0 1,0 1 0,1 0-1,-1 0 1,1 1 0,0-1-1,1 2 1,-1-1-1,1 1 1,0 1 0,9-2-1,6-1 54,0 2 0,0 0 0,43 2 0,-56 2 23,-1-1 0,0 2 1,0-1-1,0 1 0,0 1 0,0 0 0,-1 0 0,1 1 0,12 6 0,-15-5 16,0-1 0,-1 1 0,1 1 0,-1-1-1,0 1 1,0 0 0,-1 0 0,0 1 0,0 0-1,0 0 1,6 14 0,-2 0 79,-2 0-1,-1 1 1,-1 0 0,0 0-1,2 38 1,-3-21 56,-4-38-234,1 0 1,-1 0-1,0 1 1,1-1-1,-1 0 0,1 0 1,-1 0-1,1 0 0,-1 1 1,1-1-1,0 0 1,-1 0-1,1 0 0,0 0 1,0 0-1,0-1 0,0 1 1,0 0-1,0 0 1,0-1-1,0 1 0,0 0 1,0-1-1,1 1 1,-1-1-1,0 0 0,0 1 1,0-1-1,1 0 0,-1 0 1,0 1-1,0-1 1,1 0-1,-1 0 0,0 0 1,2-1-1,7 0-432,-1-1 0,0 0 1,0 0-1,9-4 0,-14 5 292,48-17-695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6.2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 77 9818,'34'-75'3665,"-67"74"-2673,7 1-128,4 3 48,3 6-303,15 1-433,1 0-104,10 1-176,2-8-264,10-3-769,8-1 729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6.6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41 7546,'35'-40'2616,"-34"40"-2593,-1 0 1,0 0-1,0 0 0,0 0 1,0 0-1,0 0 0,1 0 1,-1 0-1,0 0 0,0 0 1,0 0-1,0 0 0,1 0 0,-1 0 1,0 0-1,0 0 0,0 0 1,0 0-1,1 0 0,-1 0 1,0 0-1,0 0 0,0 0 0,0 0 1,1 0-1,-1 0 0,0 0 1,0 0-1,0 0 0,0 0 1,0 1-1,1-1 0,-1 0 0,0 0 1,0 0-1,0 0 0,0 0 1,0 0-1,0 1 0,0-1 1,1 0-1,-1 0 0,3 12 544,0 20 83,-3-28-455,1 35 1004,-3-1 1,-6 38-1,-2 50 523,10-83-1381,2-12-151,-3 0 0,0 0 1,-2 0-1,-11 50 0,7-49-72,5-24-99,1 0 0,-1-1 0,0 1-1,0-1 1,-1 1 0,0-1 0,0 0 0,-1 0 0,-8 12 0,11-19-47,1 0 1,0 1-1,0-1 1,0 0-1,-1 0 1,1 0-1,0 0 1,0 0-1,0 0 1,-1 0-1,1 0 1,0 0-1,0 0 0,0 0 1,-1 0-1,1 0 1,0 0-1,0 0 1,0 0-1,-1 0 1,1 0-1,0-1 1,0 1-1,0 0 1,0 0-1,-1 0 1,1 0-1,0 0 1,0 0-1,0-1 1,0 1-1,-1 0 0,1 0 1,0 0-1,0 0 1,0-1-1,0 1 1,0 0-1,0 0 1,0 0-1,0-1 1,0 1-1,0 0 1,0 0-1,0 0 1,0-1-1,0 1 1,0 0-1,0 0 1,0 0-1,0-1 0,0 1 1,0 0-1,0 0 1,0 0-1,0 0 1,0-1-1,0 1 1,0 0-1,0 0 1,0 0-1,0-1 1,1 1-1,13-18-629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6.9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43 8554,'2'-4'221,"-1"1"1,1 1 0,1-1-1,-1 0 1,0 0 0,1 1-1,-1 0 1,1-1 0,0 1-1,0 0 1,0 0 0,0 0-1,0 1 1,0-1 0,1 1-1,-1 0 1,0 0 0,1 0-1,-1 0 1,1 0 0,-1 1-1,1 0 1,5 0 0,9 0 21,0 1 1,-1 1-1,28 7 0,-37-8-43,85 19 294,234 39 72,-319-58-545,-3 0-3,0 0 0,-1-1 0,1 1-1,0-1 1,0-1 0,-1 1-1,10-2 1,-14 2-19,1 0 0,-1 0 0,0 0 0,0 0 0,0 0 0,0 0 0,0 0-1,1 0 1,-1 0 0,0 0 0,0-1 0,0 1 0,0 0 0,0 0 0,1 0 0,-1 0 0,0 0 0,0 0 0,0 0 0,0 0-1,0-1 1,0 1 0,0 0 0,0 0 0,1 0 0,-1 0 0,0 0 0,0 0 0,0-1 0,0 1 0,0 0 0,0 0-1,0 0 1,0 0 0,0-1 0,0 1 0,0 0 0,0 0 0,0 0 0,0 0 0,0 0 0,0-1 0,0 1 0,0 0-1,0 0 1,0 0 0,0 0 0,0 0 0,-1-1 0,1 1 0,0 0 0,0 0 0,0 0 0,0 0 0,0 0 0,0 0-1,0 0 1,-1-1 0,1 1 0,0 0 0,0 0 0,0 0 0,0 0 0,0 0 0,-1 0 0,-10-6-149,-10 0-4,1 1 0,-1 1 0,0 1 0,-33-1 0,-88 7 16,136-3 132,-23 1 20,0 2-1,0 0 0,1 2 0,-45 13 1,65-15 19,0 1 0,-1 0 1,1 0-1,1 0 0,-1 1 1,1 0-1,-1 1 0,-8 8 1,12-9 5,0 0 1,0 0 0,0 0-1,1 0 1,0 0 0,0 1-1,1-1 1,-1 1 0,1 0-1,0 0 1,1 0-1,-1 0 1,0 11 0,2-10 8,0 1 0,0-1 1,1 1-1,0-1 0,1 0 0,-1 1 1,1-1-1,1 0 0,-1 0 0,5 7 1,5 10 272,23 31 0,-28-44-221,64 79 521,-45-60-466,23 35 1,-43-55-133,-1-1 0,1 1-1,-1 0 1,-1 1 0,0-1 0,0 1-1,-1 0 1,2 14 0,-4-19-12,1 8 28,-1 1-1,0-1 0,-1 18 0,-1-28-24,1 0 1,0-1-1,-1 1 0,0 0 0,0-1 1,0 1-1,0-1 0,-1 1 0,1-1 0,-1 0 1,0 0-1,0 0 0,0 0 0,-1 0 1,1 0-1,-1 0 0,1 0 0,-4 1 0,0 0 20,0 0-1,0-1 1,-1 0-1,1 0 0,-1 0 1,1-1-1,-14 2 0,-50 4 180,49-6-150,16-2-60,0 0 0,1 0 0,-1-1 0,0 1 0,0-1 0,1 0 0,-1-1 0,0 1 0,1-1 0,-1 1 0,1-1 0,-1-1 0,1 1 0,-6-6 0,8 7-133,0 0 0,0-1 0,1 1 0,-1-1 0,1 0 0,0 0 0,-1 1 0,1-1 0,0 0 1,0 0-1,0 0 0,0 0 0,1 0 0,-1 0 0,1-1 0,-1 1 0,1 0 0,-1 0 0,1 0 0,0 0 0,0-1 0,0 1 0,1 0 1,-1 0-1,0 0 0,1-1 0,-1 1 0,1 0 0,0 0 0,0 0 0,0 0 0,0 0 0,2-3 0,17-20-1210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13.3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3313,'8'1'1320,"3"6"-696,1 4 88,7-3 232,3 1 161,6-9-33,-2 0-216,7-5-424,5 1-152,-3 1-160,-3-2-48,5 8-24,-8-1-424,1 0 288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9.3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46 103 1592,'-10'-15'1053,"-16"-26"2190,25 38-2847,-1 0 1,1 0-1,0 0 1,0 0-1,0 0 1,0 0-1,0 0 1,1 0 0,0 0-1,-1-1 1,1-4-1,3 4 1406,4 15-1218,23 43-164,155 241 1013,-159-252-1255,32 51 256,84 187 0,-130-251-389,6 14 192,-1 1 0,18 82 1,-36-114-336,-7-14-813,6 0 602,1 0-1,-1-1 1,0 1 0,1-1-1,-1 1 1,1-1-1,0 0 1,0 0 0,-2-3-1,-6-18-889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49.7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643 33 5785,'-3'-9'1096,"-8"-13"710,3 20-1361,-3 12-23,4 1 6,0 1 0,0-1 1,1 1-1,-8 22 0,-4 10 348,-38 62 405,-70 99 1,46-80-831,28-38-201,-60 92 145,62-119-67,47-57-206,0 0 0,0 0-1,0-1 1,0 1 0,-1-1 0,1 0 0,-1 0-1,-4 2 1,7-3-88,0 0 0,-1-1-1,1 1 1,0-1 0,0 1 0,0-1-1,-1 0 1,1 0 0,0 1 0,0-1-1,-1 0 1,1 0 0,0 0 0,0 0 0,-1 0-1,1-1 1,0 1 0,0 0 0,-1-1-1,1 1 1,0 0 0,0-1 0,0 0-1,-1 1 1,1-1 0,0 1 0,0-1-1,0 0 1,-1-1 0,-1-7-1416,2-2 612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50.1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115 107 6961,'-14'4'779,"1"-1"-1,-1 0 0,-1-1 0,-21 1 0,17-4 32,16-2 267,22-4 330,348-38 1656,29-4-2319,-350 42-940,80-3 0,-102 12-948,-24-2 1075,1 0 1,0 0 0,-1 0 0,1 1 0,-1-1 0,1 0 0,-1 0-1,1 1 1,0-1 0,-1 0 0,1 0 0,-1 1 0,1-1 0,-1 1-1,0-1 1,1 0 0,-1 1 0,1-1 0,-1 1 0,0-1-1,1 1 1,-1-1 0,0 1 0,1 0 0,-1-1 0,0 1 0,0 0-1,-6 17-996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50.4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 96 5057,'-49'12'2217,"39"-9"-657,15-1-64,33-9-39,22 4-33,22-4-536,1-7-184,1-2-320,-2-3-96,-10-2-120,-2 9-40,-22 4-96,-3 2-224,-17 13-1032,-18 4-536,-17 8 968</inkml:trace>
  <inkml:trace contextRef="#ctx0" brushRef="#br0" timeOffset="1">56 424 5265,'-14'11'2441,"26"-6"-657,23-4-192,24-7 153,12-7-321,29 3-608,-7-7-224,4-1-264,-12-6-64,-16 2-87,-2 1-41,-16 5-168,-3 10-321,-19 9 249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52.5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206 590 5489,'-10'-11'651,"2"0"-1,0 0 1,0 0-1,-7-15 1,12 20-443,0 0-1,1-1 1,0 1 0,1 0 0,-1-1 0,1 1 0,0-1 0,1 1 0,0-1 0,0 1 0,1-9 0,2-5-58,0 0-1,2-1 1,1 2-1,0-1 1,1 1 0,1 0-1,1 0 1,1 1-1,0 0 1,1 0-1,1 2 1,1-1 0,0 2-1,2 0 1,-1 0-1,27-19 1,-22 20-139,1 1 0,0 0 0,1 2 0,1 0 0,0 2 0,0 0 0,0 2 0,1 0 0,0 2 0,1 0-1,-1 1 1,1 2 0,-1 0 0,28 3 0,-43-1-7,0 0-1,0 1 0,0 1 1,0-1-1,0 1 1,0 0-1,0 1 0,-1 0 1,1 0-1,8 6 1,-12-6 5,0 0 1,-1 0-1,1 0 1,-1 1 0,0-1-1,0 1 1,0 0 0,-1-1-1,1 1 1,-1 1-1,0-1 1,0 0 0,0 0-1,-1 1 1,0-1-1,0 1 1,0 0 0,1 6-1,0 5 53,-1 1 0,-1 0 0,-1-1 0,0 1-1,0-1 1,-2 1 0,0-1 0,-9 27-1,4-23 13,-1-1-1,0 1 0,-2-1 0,0-1 0,-26 32 0,9-18 33,-1-1 0,-39 32-1,-71 46 87,79-63-147,-40 35 60,39-30 56,-89 57 1,144-104-124,-1 0 0,1-1 1,-1 0-1,-15 5 1,21-8-30,0 1-1,0-1 1,-1 0 0,1 0 0,0 1 0,-1-1 0,1 0 0,0 0 0,-1 0 0,1 0 0,0-1 0,-1 1 0,1 0 0,0 0 0,-1-1 0,1 1 0,0-1 0,0 1 0,0-1 0,-1 0 0,1 1 0,0-1 0,0 0 0,0 0 0,0 0 0,0 1 0,0-1 0,0 0 0,1-1 0,-1 1 0,0 0 0,0 0 0,0-1 0,0-3-1,0 0 0,0 0 0,1 0-1,0 0 1,0 1 0,0-1 0,0 0-1,1 0 1,-1 0 0,1 0 0,0 1-1,1-1 1,-1 0 0,1 1 0,0-1 0,0 1-1,1 0 1,2-5 0,8-12-18,1 1 1,19-23-1,-7 11 0,32-36-18,-50 61 30,0 0 1,0 0-1,0 0 1,1 1 0,0 1-1,15-8 1,-20 12 10,0-1-1,0 1 1,1-1-1,-1 1 1,1 0 0,-1 1-1,0-1 1,1 1-1,-1 0 1,1 0 0,-1 0-1,1 1 1,-1-1-1,1 1 1,-1 0 0,1 1-1,-1-1 1,0 1 0,0 0-1,0 0 1,0 0-1,5 3 1,-4-1 19,-1 0 1,1 0-1,-1 1 1,1-1-1,-1 1 1,-1 0-1,1 0 1,-1 0-1,1 1 1,-2-1-1,1 1 1,0-1-1,-1 1 0,0 0 1,1 10-1,4 19 99,-1-8-11,2 38 0,-8-55-163,1 2 104,0-1 1,0 1-1,1-1 0,0 0 1,5 14-1,-6-23-155,0 1 0,0 0-1,1 0 1,-1-1 0,1 1 0,0-1-1,-1 1 1,1-1 0,0 0 0,0 0 0,1 0-1,-1 0 1,0 0 0,1 0 0,-1-1-1,1 1 1,0-1 0,-1 0 0,1 1 0,0-1-1,0-1 1,0 1 0,0 0 0,0-1-1,0 1 1,3-1 0,41-1-801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53.1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9 197 6425,'-1'-3'247,"-1"-1"-1,1 1 1,0-1-1,0 1 1,0-1-1,1 1 0,-1-1 1,1 0-1,0 0 1,0-6-1,1 7-152,0 0-1,0 1 1,0-1-1,1 0 1,-1 0-1,1 1 1,-1-1-1,1 1 1,0-1-1,0 1 0,0 0 1,0 0-1,4-3 1,9-7 265,0 0 0,1 0 0,1 2 0,0 0 1,0 1-1,1 0 0,0 2 0,1 0 0,26-6 0,-30 10-242,1 0 0,0 0 0,0 2 0,1 0 0,-1 1 0,0 0 0,0 1 0,0 1 0,0 1-1,0 0 1,25 9 0,-28-7-68,-1 0 0,0 1 0,-1 0 0,15 10 0,-24-15-44,0 1 1,0 0-1,1-1 1,-2 1-1,1 0 1,0 0-1,0 0 1,-1 0-1,1 0 1,-1 0-1,1 0 0,-1 1 1,0-1-1,0 0 1,0 1-1,0-1 1,0 1-1,-1-1 1,1 1-1,-1-1 0,0 1 1,0 0-1,1-1 1,-2 1-1,1-1 1,0 1-1,0 0 1,-2 4-1,-2 0 18,1 0-1,-1 0 1,-1-1-1,1 1 1,-1-1 0,0 0-1,-1 0 1,1 0-1,-1-1 1,-9 7-1,-5 3 53,-1-1-1,-24 12 0,16-13 9,-1 0 1,-1-2-1,1-2 1,-61 11-1,80-18-36,1-1 0,-1 0-1,-14-1 1,15 0 13,10 0-61,0 0-1,-1 0 1,1 0 0,0 0-1,0 0 1,0 0 0,0 0 0,0 0-1,-1 0 1,1 0 0,0 0-1,0-1 1,0 1 0,0 0 0,0 0-1,0 0 1,0 0 0,-1 0-1,1 0 1,0-1 0,0 1 0,0 0-1,0 0 1,0 0 0,0 0-1,0 0 1,0-1 0,0 1-1,0 0 1,0 0 0,0 0 0,0 0-1,0 0 1,0-1 0,0 1-1,0 0 1,0 0 0,0 0 0,0 0-1,0-1 1,0 1 0,0 0-1,0 0 1,0 0 0,0 0-1,1 0 1,-1-1 0,0 1 0,0 0-1,0 0 1,0 0 0,0 0-1,0 0 1,1 0 0,-1 0 0,0 0-1,0 0 1,0-1 0,0 1-1,0 0 1,1 0 0,-1 0 0,0 0-1,0 0 1,0 0 0,12-2-30,0 0 1,-1 1-1,15 0 1,-10 1 18,181 1-36,-158 2 76,-1 1 0,0 1 0,58 18 0,-85-20-10,0 2 0,0-1-1,0 2 1,-1-1 0,0 1 0,13 11-1,-20-15-8,0 0 0,0 1 0,0 0 0,0 0-1,0 0 1,-1 0 0,0 0 0,1 0-1,-1 1 1,0-1 0,-1 1 0,1 0 0,-1-1-1,1 1 1,-1 0 0,0 0 0,-1 0 0,1 0-1,-1-1 1,1 1 0,-2 8 0,0-8 6,0 0-1,0 0 1,-1 0 0,0 0 0,0 0 0,0 0 0,0-1 0,-1 1-1,1-1 1,-1 1 0,0-1 0,0 0 0,0 0 0,-6 4 0,-7 6 87,-32 17 0,42-26-83,-23 11 44,0-1-1,0-2 0,-1 0 0,-1-3 0,0 0 0,0-2 0,-1-1 0,0-1 0,0-2 0,-52-2 0,78-1-39,0 0 1,0-1-1,0 0 0,0 0 0,0-1 1,-6-2-1,11 4-27,0-1 0,0 1 0,0 0 0,1-1 1,-1 0-1,0 1 0,0-1 0,0 1 0,1-1 0,-1 0 0,0 0 0,1 1 1,-1-1-1,0 0 0,1 0 0,-1 0 0,1 0 0,-1-1 0,1 1-22,0 0-1,0-1 0,0 1 0,0 0 0,0 0 1,0-1-1,1 1 0,-1 0 0,0 0 0,1 0 1,-1-1-1,1 1 0,-1 0 0,1 0 0,-1 0 1,1 0-1,0 0 0,1-2 0,3-2-240,0 0 0,1 0 0,0 1 0,-1 0 0,1 0 0,1 0 0,-1 1 0,10-5 0,-5 3-78,44-23-689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53.7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72 316 4449,'-5'-24'641,"-1"1"307,0 1-1,-2 0 1,-10-21 0,17 40-734,-1-1 0,1 0 0,0 0 0,0 0 1,0 0-1,0 0 0,1 0 0,0 0 0,-1 0 0,1 0 1,1 0-1,-1 0 0,1 0 0,-1 0 0,1 0 1,2-6-1,0 5-63,-1 0 1,1 0-1,0 1 0,0-1 1,1 0-1,-1 1 0,1 0 1,0 0-1,0 0 1,8-6-1,-1 3-30,1 0-1,-1 1 1,1 0 0,1 1-1,-1 0 1,0 1 0,1 0 0,0 1-1,18-2 1,-20 4-49,-1 1 1,1 0-1,-1 0 0,1 1 0,-1 1 1,0 0-1,0 0 0,1 1 1,-2 1-1,1-1 0,13 8 1,-18-8-56,0-1 0,0 1 0,0 1 0,-1-1 0,1 1 0,-1 0 0,0 0 0,0 0 0,0 0 0,-1 1 0,1 0 0,-1-1 0,0 1 0,-1 1 0,1-1 0,-1 0 0,0 0 0,0 1 0,-1-1 0,1 1 0,-1 0 0,0 6 0,-1-5 0,-1-1 0,0 0 1,0 0-1,0 0 0,-1 1 0,0-2 1,0 1-1,-1 0 0,1 0 0,-1-1 1,-1 1-1,1-1 0,-1 0 0,0 0 1,0 0-1,0-1 0,-1 1 0,-4 3 1,-7 5 39,0-1 0,-1 0 1,0-1-1,-26 11 1,-116 44 217,107-47-176,6-7 45,52-15-169,1 0 0,-1 1 0,1-1-1,0 1 1,12-1 0,-5 0-4,15-2 5,0 2-1,1 1 1,-1 1-1,0 2 0,1 1 1,-1 1-1,0 2 1,47 13-1,-65-15 36,0 0 0,-1 1 0,1 0 0,-1 1 0,0 0 0,-1 1 0,1 0 0,-1 1 0,0 0 0,9 9 0,-15-13 0,0 0 0,-1 1 0,1-1 0,-1 1 0,0-1 0,0 1 0,0 0 0,0 0 0,-1 0 0,1 0 0,-1 0-1,0 0 1,-1 0 0,1 0 0,0 1 0,-1-1 0,0 0 0,0 0 0,-1 1 0,1-1 0,-1 0 0,0 0 0,0 0 0,0 0 0,0 0 0,-1 0 0,0 0 0,-3 6 0,-9 12 53,-2 0-1,0-1 1,-2 0 0,0-1-1,-1-2 1,-1 1 0,0-2 0,-38 24-1,44-33-7,0 0-1,0 0 0,-31 10 1,41-17-36,-1 1 1,1-1 0,-1 0-1,0 0 1,0 0 0,0-1-1,0 1 1,1-1 0,-1 0-1,0-1 1,0 1 0,0-1-1,0 0 1,1 0 0,-1-1-1,0 1 1,-5-4 0,9 4-56,0 0 1,0 0 0,-1 0-1,1 0 1,0 0 0,0-1-1,0 1 1,0 0 0,1-1-1,-1 1 1,0-1 0,0 1 0,1-1-1,-1 1 1,1-1 0,0 1-1,-1-1 1,1 0 0,0 1-1,0-1 1,0 1 0,0-1-1,0 0 1,0 1 0,0-1-1,1 0 1,-1 1 0,0-1-1,2-2 1,0-3-298,1 0 0,0 0-1,1 1 1,-1-1 0,6-6-1,18-19-471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57.6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1 712 4705,'0'-6'137,"0"0"1,0 0-1,0 0 0,1 0 1,0 1-1,0-1 1,1 0-1,-1 0 0,1 1 1,1-1-1,-1 1 0,1 0 1,-1 0-1,2-1 0,-1 2 1,0-1-1,6-5 1,45-60 867,38-52 283,-71 92-1033,2 1 0,1 1 0,1 1-1,1 1 1,2 2 0,44-32-1,67-57 791,-74 58-36,-64 53-956,0 1 0,0 0 0,0-1 0,0 1 0,0-1 0,-1 1 0,1-1 0,0 1 0,-1-1 0,0 0 0,1-2 0,0-2 587,-3 12 453,-103 458 219,62-267-1104,42-192-194,0 0 0,1 0-1,-1 0 1,1 0 0,0 0 0,1 0 0,-1 0 0,3 8-1,-3-12-7,0 0 1,1 0-1,-1 0 0,1 0 0,-1 0 0,1 0 1,0 0-1,0 0 0,-1 0 0,1 0 0,0 0 0,0-1 1,0 1-1,0 0 0,0 0 0,0-1 0,0 1 0,0-1 1,0 1-1,0-1 0,0 1 0,0-1 0,1 0 0,-1 0 1,0 1-1,0-1 0,0 0 0,0 0 0,1 0 0,-1 0 1,0 0-1,0 0 0,0-1 0,1 1 0,-1 0 0,0-1 1,2 0-1,2-1 16,1 0 0,-1 0 1,0 0-1,0-1 1,0 1-1,0-1 0,-1-1 1,1 1-1,4-5 0,34-41 110,-26 27-88,-14 19-40,14-17 29,0-1-1,-1-1 1,20-38-1,29-81 72,-39 71-59,-7 18-18,-8 28-16,-7 17-8,-1 0-1,0 0 1,0 0 0,-1 0-1,2-12 1,-2 10-4,2-19 19,-4 28-21,0-1 0,0 0 1,1 0-1,-1 0 1,0 1-1,0-1 0,1 0 1,-1 0-1,1 1 0,-1-1 1,0 0-1,1 1 0,-1-1 1,1 0-1,0 1 0,-1-1 1,1 1-1,-1-1 0,1 1 1,0-1-1,0 1 1,-1-1-1,2 1 0,-1 0-4,0 0 1,-1 0-1,1 0 0,0 1 1,0-1-1,-1 0 0,1 1 0,0-1 1,-1 0-1,1 1 0,0-1 0,-1 1 1,1-1-1,-1 1 0,1-1 0,-1 1 1,1 0-1,-1-1 0,1 1 0,-1 0 1,0-1-1,1 1 0,-1 0 0,0-1 1,1 2-1,6 18-55,-5 5 70,0 0-1,-1 0 1,-2 0 0,0 0 0,-8 37 0,-1 27 68,-5 40 30,15-129-106,-2 37 44,2-36-41,0 0 1,1 1 0,-1-1 0,0 0 0,0 1-1,1-1 1,-1 0 0,1 0 0,-1 1 0,1-1-1,-1 0 1,1 0 0,0 0 0,0 0 0,-1 0-1,1 0 1,0 0 0,0 0 0,0 0 0,0 0-1,0 0 1,3 1 0,-4-2 1,1-1 0,0 1 0,-1 0-1,1 0 1,0-1 0,-1 1 0,1 0 0,0-1 0,-1 1 0,1 0 0,-1-1 0,1 1 0,-1-1-1,1 1 1,-1-1 0,1 1 0,-1-1 0,1 0 0,-1 1 0,0-1 0,1 1 0,-1-1-1,0 0 1,1 1 0,-1-1 0,0 0 0,0-1 0,10-13 45,38-49 36,-14 19-68,12-19-13,58-107 0,-102 167-5,19-41 14,-20 43-14,0 1 0,-1 0 0,1 0 0,-1-1 0,1 1 0,-1 0 0,0 0 0,0-1 0,1 1 0,-1-1 0,0 1 0,0 0 0,0-1 0,0 1 0,-1 0 0,1-1 0,0 1 0,-1 0 0,1 0 0,0-1 1,-1 1-1,0 0 0,1 0 0,-1-1 0,0 1 0,1 0 0,-1 0 0,0 0 0,0 0 0,0 0 0,-1-1 0,1 2-2,1 0-1,-1 0 1,1 0 0,-1 0-1,1-1 1,0 1 0,-1 0-1,1 0 1,-1 0 0,1 0-1,-1 0 1,1 0 0,-1 0-1,1 0 1,-1 1 0,1-1-1,-1 0 1,1 0 0,-1 0-1,1 0 1,0 1 0,-1-1-1,1 0 1,-1 0 0,1 1-1,0-1 1,-1 0-1,1 1 1,0-1 0,-1 0-1,1 1 1,0-1 0,-1 1-1,1-1 1,0 1 0,-9 19-50,7-14 47,-11 37 47,1 1 1,3 1-1,-4 45 0,11-72-25,-4 20 17,1-12-2,2 0-1,1 1 0,1 34 0,1-58-62,0-1 1,0 1-1,1 0 0,-1 0 0,1-1 1,-1 1-1,1 0 0,0-1 1,0 1-1,0-1 0,1 1 1,-1-1-1,0 0 0,1 1 0,0-1 1,0 0-1,-1 0 0,1 0 1,0 0-1,1 0 0,1 1 0,-1-2-176,-1 0 0,1 0-1,0 0 1,0-1-1,0 1 1,-1-1-1,1 1 1,0-1-1,0 0 1,0 0 0,0-1-1,0 1 1,0 0-1,-1-1 1,1 0-1,0 0 1,0 0-1,4-2 1,30-17-1269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58.0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0 247 6649,'70'37'2312,"-66"-34"-2084,0 0 1,0 1 0,0-1 0,-1 1 0,1 0 0,-1 0 0,4 6-1,-6-8-120,1 0 0,-1 0-1,0 0 1,1 0 0,-1 0-1,1-1 1,0 1-1,-1-1 1,1 1 0,0-1-1,0 0 1,0 1-1,0-1 1,0 0 0,4 1-1,8 1 249,0-1 0,0 0 0,0-1 0,0-1 0,1 0 0,-1-1 0,0-1 0,17-3 0,-5 1-159,11-1-116,-1-2 0,0-2 0,0-1 0,-1-2 0,0-1 0,38-21 0,-66 30-56,1-1 0,-1-1 1,0 1-1,0-1 0,-1 0 0,0 0 0,0-1 1,0 0-1,-1 0 0,0 0 0,0-1 0,-1 0 1,0 0-1,-1 0 0,4-9 0,-6 13-1,0 0 0,0 0-1,-1 0 1,1 0 0,-1 0-1,0 0 1,0 0 0,0 0-1,-1 0 1,0 0 0,1 0-1,-1 0 1,-1 0 0,-1-6-1,0 6 0,1 1 0,0-1 1,-1 0-1,0 1 0,0 0 0,0 0 0,0-1 0,-1 2 0,1-1 0,-1 0 1,0 1-1,0 0 0,0 0 0,0 0 0,-7-3 0,-6 0 0,0 1-1,0 0 1,0 1 0,0 1-1,0 1 1,-1 0-1,1 1 1,-19 3 0,-11 3-33,-77 20 1,95-19 1,-31 14 0,52-18-71,1 0-1,-1 1 1,0 0 0,1 0 0,0 1 0,0 0-1,0 1 1,-6 6 0,12-11-15,0 1 0,0-1 0,-1 0 0,2 1 0,-1-1 0,0 1 0,0-1 0,0 1 0,1 0 0,-1-1 0,1 1 0,-1 0 0,1-1 0,0 1 0,-1 0 0,1 0 0,0-1 0,0 1 0,0 0 0,1-1 0,-1 1 0,0 0 0,1 0 0,-1-1 0,1 1 0,-1 0 0,1-1 0,0 1 0,0-1 0,0 1 0,-1-1 0,2 1 0,-1-1 0,0 0 0,0 1 1,0-1-1,3 2 0,29 23-1325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58.5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423 455 7826,'-8'-1'2818,"-12"3"-2096,-1 2 0,1 0 0,-35 12 1,47-14-509,-9 4 203,0 0-1,1 1 1,0 1 0,0 1-1,0 0 1,1 1 0,1 1 0,0 0-1,-16 16 1,17-13-348,1 1 0,1-1 0,0 2 1,1 0-1,0 0 0,2 0 0,0 1 1,1 1-1,0-1 0,1 1 0,2 0 0,0 1 1,-3 23-1,7-38-69,-1-1 1,1 1-1,0-1 1,0 1-1,0-1 1,0 1-1,1-1 1,-1 1-1,1-1 1,0 0-1,0 1 1,0-1 0,1 0-1,-1 0 1,1 0-1,-1 0 1,5 6-1,-3-7 0,-1 0 0,1 1 0,0-1 0,0 0-1,0-1 1,0 1 0,0 0 0,1-1 0,-1 0 0,0 0-1,1 0 1,-1 0 0,0 0 0,7 0 0,2-1-12,-1 0 1,0-1-1,0 0 1,0-1-1,0 0 1,0-1-1,0 0 1,0 0-1,19-11 1,13-11-150,-1-3 1,-1-1 0,-1-2-1,35-37 1,-40 35 32,-1-1 0,-2-2 0,-1-2 0,-2 0-1,40-72 1,-60 92 127,-1 0 0,-1-1-1,0 0 1,-2 0 0,0 0 0,-1-1-1,1-21 1,-4 27 23,-1 0 0,0-1 0,-1 1-1,-1-1 1,-1 1 0,0 0 0,0 0 0,-2 0 0,1 1 0,-13-24-1,11 26 102,0 1 1,-15-18-1,19 25-56,0 0 0,-1 0 0,1 1 0,-1-1 0,1 1 1,-1 0-1,0 0 0,0 0 0,0 0 0,0 0 1,0 1-1,0-1 0,-7-1 0,9 3-49,0 0 0,1 0 0,-1 1 0,1-1 0,-1 0-1,1 0 1,-1 0 0,0 1 0,1-1 0,-1 0 0,1 1 0,-1-1 0,1 1 0,0-1 0,-1 0-1,1 1 1,-1-1 0,1 1 0,0-1 0,-1 1 0,1-1 0,0 1 0,0-1 0,-1 1 0,1 0-1,0-1 1,0 1 0,-5 17 94,-7 79 369,-3 18 121,-43 238 680,32-185-993,24-155-266,-6 32 150,-3 78-1,11-122-177,0 0-1,0 0 0,0-1 1,0 1-1,0 0 0,1 0 1,-1 0-1,0-1 0,0 1 1,0 0-1,1 0 0,-1-1 1,0 1-1,1 0 0,-1-1 1,1 1-1,-1 0 0,2 0 1,-2-1-24,0 1 0,1-1 1,-1 0-1,0 0 0,1 0 0,-1 0 1,1 0-1,-1 0 0,0 0 0,1 0 1,-1 0-1,1 0 0,-1 0 0,0 0 1,1 0-1,-1 0 0,0 0 0,1 0 1,-1 0-1,1-1 0,-1 1 0,0 0 1,1 0-1,-1 0 0,0-1 0,1 1 1,-1 0-1,0 0 0,0-1 0,1 1 1,-1 0-1,0-1 0,7-18-2383,12-8 2217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14.3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66 144 1768,'-3'-3'317,"-21"-26"1920,23 28-2169,0 0 1,1 0-1,-1 0 0,1 0 0,-1 0 0,1 0 0,-1 0 0,1-1 1,0 1-1,-1 0 0,1 0 0,0 0 0,0 0 0,0-1 0,0 1 1,0 0-1,0 0 0,0 0 0,1 0 0,-1 0 0,0-1 1,1 1-1,-1 0 0,1 0 0,-1 0 0,1 0 0,-1 0 0,1 0 1,1-1-1,6-7 164,1-1 0,0 2 1,0-1-1,1 2 0,0-1 0,11-6 1,-16 12-208,-1 0 1,1 0 0,-1 1-1,1-1 1,0 1-1,-1 0 1,1 1 0,0-1-1,0 1 1,0 0-1,0 0 1,-1 0 0,1 0-1,0 1 1,0 0-1,0 0 1,-1 1 0,8 2-1,-7-2-10,0 0-1,-1 0 0,1 0 1,-1 1-1,0 0 1,0 0-1,0 0 0,0 0 1,0 1-1,-1 0 1,1-1-1,-1 1 0,0 0 1,0 1-1,4 7 1,-5-5 18,1 0 1,-1 0-1,0 1 1,-1-1-1,0 0 1,0 1-1,0-1 1,-1 1-1,-1 12 1,-2 3 76,-2 0 0,0 0 0,-2-1 0,0 0 0,-18 37 0,11-29 24,-35 54 1,45-77-95,-1 0 1,0 0-1,-1-1 0,0 1 1,0-1-1,0-1 0,-1 1 1,0-1-1,0 0 0,0-1 1,-1 1-1,-13 4 0,17-8-1,0 0-1,0 0 1,0-1-1,-1 1 1,1-1-1,0 0 1,-1 0 0,-7-2-1,11 2-27,0 0 0,0 0 1,0-1-1,0 1 0,0 0 0,0 0 0,0-1 1,0 1-1,0-1 0,0 1 0,0-1 0,0 1 1,0-1-1,0 0 0,0 1 0,0-1 0,0 0 1,1 0-1,-1 1 0,0-1 0,1 0 0,-1 0 1,1 0-1,-1 0 0,1 0 0,-1 0 0,1 0 0,-1 0 1,1 0-1,0 0 0,0 0 0,0 0 0,-1 0 1,1 0-1,0-1 0,0 1 0,1-2 0,0 0-1,0 0-1,1 0 0,-1 0 0,1 0 1,-1 1-1,1-1 0,0 0 0,0 1 1,1-1-1,-1 1 0,0 0 0,6-4 1,-4 3-17,0-1 0,1 2 0,-1-1 0,1 0-1,0 1 1,0 0 0,5-2 0,-4 3-6,0 1-1,0-1 0,0 1 0,0 0 0,0 1 1,0-1-1,0 1 0,0 0 0,0 1 0,-1-1 1,9 4-1,2 2-11,0 1 0,23 14 0,-33-19 30,0 2-1,0-1 0,-1 1 1,1 0-1,-1 0 0,0 0 1,0 1-1,-1 0 0,1 0 1,-1 0-1,-1 0 0,1 1 1,-1 0-1,0-1 0,-1 1 0,1 0 1,-2 0-1,1 1 0,-1-1 1,1 13-1,-2-10 36,0 1 0,-1-1-1,0 1 1,-1-1 0,0 0-1,0 1 1,-1-1 0,-1 0 0,0-1-1,0 1 1,-1-1 0,0 1-1,-13 15 1,10-13 64,-2-1 1,0-1-1,0 0 0,-1 0 0,0-1 1,0 0-1,-16 8 0,18-12 24,1-1 0,-1 0-1,0-1 1,0 1 0,0-2 0,-1 1 0,1-1-1,0-1 1,-1 0 0,0 0 0,-15-1-1,24 0-106,-1 0-1,1 0 0,-1 0 0,1 0 1,-1 0-1,1-1 0,-1 1 0,1 0 1,-1-1-1,1 1 0,0-1 0,-1 0 1,1 1-1,0-1 0,-1 0 1,1 0-1,0 0 0,0 0 0,0 0 1,0 0-1,0 0 0,0 0 0,0 0 1,0 0-1,0-1 0,0 1 0,1 0 1,-1-1-1,1 1 0,-1-1 0,1 1 1,-1 0-1,1-1 0,0 1 0,0-1 1,-1 1-1,1-1 0,0 1 0,0-1 1,1 1-1,-1-3 0,1 1-54,0 0 0,0-1 0,0 1 0,0 0 0,0 0 0,1 0 0,0 0 0,-1 0 0,1 0 0,0 1 0,0-1 0,1 1 0,-1-1 0,0 1 0,1 0 0,0 0 0,4-4 0,24-4-838,6 1 360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8:59.9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185 8 3425,'-12'-8'4079,"12"23"-2886,-1 44 2126,-4 75-1711,3-98-1002,-2-1 0,-12 50 0,-21 108 591,23-109-874,1 33 43,11-85-247,-1 0-1,-2-1 0,0 0 1,-21 60-1,24-87-100,0 0 0,0 0 0,0 0 0,-1 0 1,1 0-1,-1 0 0,0-1 0,-6 7 0,5-7-22,4-3-18,0 0 1,0 0 0,0 0 0,0 0-1,-1 0 1,1 1 0,0-1 0,0 0 0,0 0-1,0 0 1,-1 0 0,1 0 0,0 0 0,0 0-1,0 0 1,-1 0 0,1 0 0,0 0 0,0 0-1,0 0 1,0 0 0,-1 0 0,1 0 0,0 0-1,0 0 1,0 0 0,-1 0 0,1 0 0,0 0-1,0-1 1,0 1 0,0 0 0,0 0 0,-1 0-1,1 0 1,0 0 0,0 0 0,0-1-1,0 1 1,0 0 0,0 0 0,-1 0 0,1-1-43,0 1 1,0-1 0,0 1 0,0-1-1,-1 1 1,1-1 0,0 1-1,0-1 1,0 1 0,0-1 0,0 1-1,0-1 1,0 1 0,0-1-1,1 1 1,-1 0 0,0-1 0,0 1-1,0-1 1,0 1 0,1-1 0,-1 1-1,0-1 1,1 1 0,15-18-743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00.4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64 230 7610,'15'-17'1468,"-15"16"-1450,0 1 1,0 0-1,1 0 0,-1 0 0,0 0 0,0 0 0,0 0 0,0 0 0,0-1 0,0 1 0,0 0 0,0 0 1,1 0-1,-1 0 0,0 0 0,0 0 0,0 0 0,0 0 0,0 0 0,1 0 0,-1 0 0,0 0 1,0 0-1,0 0 0,0 0 0,0 0 0,1 0 0,-1 0 0,0 0 0,0 0 0,0 0 0,0 0 0,0 0 1,1 0-1,-1 0 0,0 0 0,0 0 0,0 0 0,0 0 0,0 0 0,0 0 0,0 1 0,1-1 0,-1 0 1,0 0-1,0 0 0,0 0 0,0 0 0,0 0 0,0 0 0,0 1 0,0-1 0,-4 35 1022,-2 7-318,3 88 2147,3-90-2076,1-26-534,-1 1 1,2 0-1,0-1 1,0 1-1,8 21 1,-8-31-199,0 0 0,0 0-1,1 0 1,-1-1 0,1 1 0,0-1 0,0 0 0,6 6 0,-7-8-30,0 0-1,1-1 1,-1 1-1,0 0 1,1-1-1,0 1 1,-1-1-1,1 0 1,0 0-1,0 0 1,0 0-1,-1-1 1,1 1-1,0-1 1,6 1 0,5-2 5,-1 0 0,0-1 0,1 0 1,-1-1-1,0-1 0,0 0 1,-1 0-1,1-1 0,-1-1 0,19-12 1,-12 5-16,0 0 0,0-2 0,-2 0 0,0-1 0,20-26 0,-25 28-15,-1-1-1,0 0 1,-1-1 0,-1 0-1,-1 0 1,0-1 0,11-35-1,-16 40-11,-1 0-1,0 0 1,-1 0-1,0 0 1,-1-1-1,0 1 1,-1 0 0,0-1-1,-1 1 1,0 0-1,-1 0 1,-8-22-1,4 19-7,-1-1-1,0 1 0,-18-26 1,23 38 5,0-1 0,0 1 1,0 0-1,-1-1 1,1 1-1,-1 1 1,0-1-1,0 1 0,0-1 1,0 1-1,0 0 1,-1 1-1,1-1 1,-1 1-1,1-1 0,-1 2 1,1-1-1,-1 0 1,0 1-1,1 0 0,-1 0 1,0 0-1,1 0 1,-8 3-1,-4 0-22,0 1 0,1 1 0,-1 1 0,1 0 0,-23 14 1,18-8-167,0 0 0,1 1 0,1 1 1,0 1-1,1 0 0,1 2 0,0 0 0,1 0 1,1 1-1,1 1 0,0 1 0,2 0 1,0 0-1,-12 34 0,20-46-182,1 0 0,-1 1 0,2-1 0,-1 1-1,2 0 1,-1-1 0,1 1 0,0 0 0,1-1 0,0 1-1,0-1 1,4 14 0,17 28-1293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00.9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186 51 5801,'1'-3'267,"0"0"0,1 0 0,-1 0 0,1 0 0,-1 1 0,1-1 1,0 0-1,0 1 0,0-1 0,1 1 0,-1 0 0,0 0 0,5-4 0,-2 4-4,0 1 0,0-1 1,0 1-1,0-1 0,0 1 1,0 1-1,10-1 0,0 0 159,1 1-1,0 1 0,0 0 0,-1 1 0,20 6 0,74 26 414,-85-24-834,1-2 0,0 0 1,1-2-1,-1-1 0,49 4 0,-60-7-473,-24-3-609,-40-9 681,-1 1 0,-1 3 1,-75 0-1,93 8 659,-1 0-1,1 2 1,0 2 0,1 1-1,-1 2 1,-41 16 0,73-24-237,-18 6 292,1 1 0,0 1 0,-24 16 1,41-23-285,0-1 1,0 1 0,0 0-1,0 0 1,0 0 0,0 0-1,0 0 1,1 0 0,-1 0-1,1 1 1,-1-1 0,1 0-1,0 1 1,0-1 0,0 1-1,0 0 1,0 4 0,1-3-8,0 0-1,0 0 1,0 0 0,1 1 0,-1-1 0,1 0 0,0 0 0,0 0 0,1 0 0,2 5 0,4 6 41,0-1-1,2 0 1,-1-1 0,22 23-1,120 109 790,-16-16-190,-108-100-511,-1 1 0,37 56 1,-58-79-126,-1 1-1,0 0 1,0 0 0,5 16-1,-8-22-17,-1 0-1,1 0 0,-1 0 0,1 0 0,-1 0 1,0 0-1,0 0 0,0 0 0,0 0 1,0 0-1,0-1 0,-1 1 0,1 0 0,-1 0 1,1 0-1,-1 0 0,0 0 0,0-1 0,0 1 1,0 0-1,0 0 0,0-1 0,0 1 1,0-1-1,-1 1 0,1-1 0,0 0 0,-1 1 1,-1 0-1,-13 4 15,1 0 1,-1-1 0,0 0-1,-1-2 1,-31 4-1,41-6-60,-83 7-611,82-8 329,-1 0 0,0-1 0,0 0 1,1 0-1,-1 0 0,1-2 1,-1 1-1,-7-4 0,-7-6-637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01.3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 1 5873,'26'3'2393,"4"9"-953,4 23-472,-1 8 265,2 25 295,-6 11-176,-8 16-368,8 12-215,-13 4-345,-11 8-136,-13 11-160,-17-4-24,-14 1-64,2-15-200,-18-24-600,-9-7 552,-10-17-73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01.8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561 91 4449,'-17'-21'500,"0"2"0,-22-20 0,38 38-457,-1 0 0,1 0 0,-1 0 0,1 0 0,-1 0 0,1 0 0,-1 0 0,0 1 0,1-1 0,-1 1-1,0-1 1,0 1 0,1-1 0,-1 1 0,0 0 0,0 0 0,0 0 0,1 0 0,-1 0 0,0 0 0,0 1 0,1-1 0,-1 1-1,0-1 1,-2 2 0,0 0 154,0 1 1,-1 0-1,1 0 0,1 1 0,-1-1 0,-6 8 0,-6 6 641,-9 7-178,0 1 0,2 0 0,1 2 0,1 1 0,1 1 0,2 0 0,0 1 0,-14 37 0,-2 19 186,-44 165-1,56-161-707,3 0 0,5 1-1,3 0 1,2 135-1,10-184-87,13 81 0,-12-112-86,1 0-1,0 1 0,0-1 0,1-1 0,0 1 1,1 0-1,0-1 0,1 0 0,0-1 1,1 1-1,14 16 0,-17-23-5,0 1-1,1-1 1,-1 0 0,1 0-1,-1-1 1,1 0 0,8 4-1,36 5-203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04.9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6257,'18'31'2650,"0"1"0,17 46 0,26 84-1344,-23-58-410,2 7-261,46 215 1,-86-324-648,8 27-53,-1-16-364,-7-13 399,0 0-1,0 0 0,1 0 1,-1 1-1,0-1 1,0 0-1,1 0 1,-1 0-1,0 0 1,0 1-1,1-1 1,-1 0-1,0 0 0,1 0 1,-1 0-1,0 0 1,0 0-1,1 0 1,-1 0-1,0 0 1,1 0-1,-1 0 1,0 0-1,0 0 0,1 0 1,-1 0-1,0 0 1,1 0-1,-1-1 1,0 1-1,0 0 1,1 0-1,12-15-508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05.3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576 1 7962,'-4'0'239,"0"0"0,0 1 1,0 0-1,0 0 0,0 0 1,0 1-1,0-1 0,0 1 1,0 0-1,1 0 0,-1 0 0,1 1 1,-1-1-1,1 1 0,-4 4 1,-2 2 54,1 0 0,0 1 1,-13 21-1,-20 43 1577,-37 95-1,-3 5-953,52-117-772,-73 126 215,-7-39-43,107-141-348,-1 0 0,0 0 0,1 1 0,0-1 1,0 1-1,0-1 0,0 1 0,1 0 0,-1-1 0,1 1 0,0 0 1,0 0-1,-1 6 0,3-12-277,-1 1 0,1-1 1,0 1-1,0 0 0,-1-1 1,1 1-1,0 0 0,0-1 0,0 1 1,2-2-1,3-3-549,19-23-866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05.6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 52 9762,'-66'-50'4089,"75"48"-3369,25 11 304,4-2 65,19 7-321,11-4-160,4-10-304,18 7-112,0-12-112,-2 0-8,2-2-112,-15 0-248,-18 8-688,-14 1-553,-27 15-3064,-18-4 3025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06.0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21 5561,'-19'9'2617,"13"0"-289,26-6-1095,24 11 87,14-16 144,15 0-320,10 1-536,-2-8-167,7 2-257,-6-5-56,-8 5-16,-12-3-168,-25 4-953,-11 10-1199,-28 5 1336</inkml:trace>
  <inkml:trace contextRef="#ctx0" brushRef="#br0" timeOffset="1">39 284 9298,'-6'7'3369,"38"3"-2633,9-3 80,23-7 112,10 2-240,8-9-416,2-2-120,17-3-288,-6 0-184,7 5 200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06.5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253 461 9042,'-87'-74'2681,"84"71"-2612,0 0 0,0 0 0,1 0 0,-1 0 0,1 0 0,0 0 0,0-1 0,0 1 0,0-1 0,0 0 0,1 1 0,0-1 0,-1 0 0,1 0 0,1 0 0,-1 0 0,1 0 0,-1-5 0,2 1 75,1 0 1,0 0 0,0 0-1,0 0 1,1 1 0,5-12-1,0 2 188,1-5 134,16-29-1,-20 43-412,0 0 1,1 1-1,-1 0 0,1 0 0,1 1 0,-1 0 0,9-7 0,5 0 8,1 0-1,0 1 1,0 1-1,1 1 1,0 1-1,1 1 1,46-10-1,-63 17-38,0 0 0,1 0 0,-1 1 0,0 0-1,0 0 1,1 1 0,-1 0 0,0 0 0,0 0 0,0 0 0,0 1-1,0 0 1,-1 1 0,1-1 0,0 1 0,-1 0 0,0 1 0,0-1-1,0 1 1,0 0 0,0 0 0,-1 0 0,0 1 0,6 8 0,-3-4 12,-1 0 1,-1 0 0,1 1 0,-2 0 0,1 0 0,-2 1 0,1-1 0,-1 1 0,-1 0-1,0 0 1,0-1 0,-1 1 0,-1 12 0,-1-3-6,-2 0-1,0 0 1,-1 0-1,-1 0 1,-1 0-1,-1-1 1,0 0-1,-14 24 1,-5 3 15,-2-2 0,-35 44 0,17-29 12,-3-2-1,-2-2 0,-3-3 0,-59 46 0,99-87-13,-1-1-1,0 0 0,0-2 0,-32 14 0,46-21-35,-1 0-1,0-1 1,0 1-1,1-1 1,-1 1 0,0-1-1,0 0 1,1 0 0,-1 0-1,0 0 1,0 0 0,0 0-1,1 0 1,-1 0-1,0-1 1,0 1 0,1-1-1,-1 0 1,0 1 0,1-1-1,-1 0 1,1 0 0,-1 0-1,1 0 1,-1 0-1,1 0 1,0 0 0,-1-1-1,1 1 1,0 0 0,0-1-1,0 1 1,0-1 0,0 1-1,0-1 1,0 0-1,0-1 1,-2-5-2,1-1 1,-1 1-1,1-1 0,1 1 0,0-1 1,0-10-1,0-1-6,2 1 0,1-1 0,0 1 1,1-1-1,8-23 0,0 7 73,30-63 0,-41 98-59,0 0 1,1 0 0,-1 0 0,0 1 0,1-1-1,-1 0 1,1 0 0,-1 0 0,1 1 0,-1-1 0,1 0-1,-1 1 1,1-1 0,0 1 0,-1-1 0,1 0-1,0 1 1,-1-1 0,1 1 0,0 0 0,0-1-1,0 1 1,-1 0 0,1-1 0,0 1 0,0 0-1,0 0 1,0 0 0,0 0 0,0 0 0,-1 0-1,1 0 1,0 0 0,0 0 0,0 0 0,0 0 0,0 1-1,0-1 1,-1 0 0,1 1 0,0-1 0,0 0-1,1 2 1,3 2 74,0 0 0,0 0 0,0 1 0,-1 0 0,5 5 0,0 0 7,24 30 378,47 72 1,-69-96-566,0 0 1,1-2-1,1 1 1,0-1-1,1-1 0,0-1 1,1 0-1,1 0 0,0-2 1,0 0-1,1-1 0,1 0 1,-1-1-1,20 5 0,17 0-288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14.6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52 6537,'85'-40'2665,"-85"30"-1553,5 8 849,-6 2-1297,-1 0-296,0 0-336,0 0-24,1 0 8,-1 0 0,-2 11 16,3-6 8,-1 2 8,2-2-72,0-2-696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06.9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37 9242,'10'-5'637,"-1"-1"1,1 2-1,1-1 1,-1 1-1,1 1 1,-1 0-1,14-2 1,-18 4-432,0 1-1,0 0 1,0 0 0,0 0-1,0 1 1,1 0 0,-1 0 0,0 1-1,0-1 1,-1 1 0,1 0 0,0 1-1,-1 0 1,11 6 0,5 5 352,30 26 0,-46-35-513,0-1 0,0 1 0,-1 0-1,1 1 1,-1-1 0,0 1 0,-1 0-1,1 0 1,-1 0 0,0 0 0,2 8-1,-5-11-31,1 1 0,-1-1-1,0 0 1,0 0 0,0 1-1,0-1 1,0 0-1,-1 0 1,0 1 0,1-1-1,-1 0 1,-1 0 0,1 0-1,0 0 1,-1 0 0,1 0-1,-1-1 1,0 1-1,0 0 1,0-1 0,-3 4-1,-4 2 19,0 0-1,0-1 0,-1 0 1,-15 10-1,-1-4 2,-1-1 1,-45 15-1,34-13-41,2-3-39,-21 9-391,61-18-99,15 1 296,35 3 192,-32-3 13,-16-3 36,63 8-12,85 20 0,-134-23 23,-1 0 0,0 2 0,-1 0 0,0 1 0,0 1 0,0 0 0,-1 1 0,-1 1 1,22 18-1,-34-25 0,0 0 1,0 1-1,0-1 1,0 1-1,-1-1 1,0 1 0,0 0-1,4 11 1,-6-14-2,0 1 0,0 0 1,-1 0-1,1 0 0,-1 0 0,0 0 0,0 0 1,0 0-1,0 0 0,-1 0 0,1 0 1,-1 0-1,1 0 0,-1 0 0,0-1 1,0 1-1,-1 0 0,1 0 0,-3 4 1,-4 3 22,0 0 1,0-1 0,-1 0 0,0 0-1,-1-1 1,0 0 0,0-1-1,-21 12 1,2-4 13,-1-1 0,-38 11 0,-60 8 8,109-28-59,8-3-25,2 1 1,-1 1-1,0 0 0,-10 5 0,3-1 186,5-4 1124,18-4-651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08.1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227 539 7738,'-152'-32'2514,"102"26"-1436,27 10-39,21-3-904,14-10 996,14-1-837,-1-1 0,0-1 0,34-22-1,65-54-198,4-18-26,-116 96-46,-1-1 0,0-1 0,-1 0 0,0-1 0,-1 1 0,0-2 0,-1 1 0,-1-1 0,0-1 0,-1 1 0,7-25 0,-12 37 9,-1-1-1,1 0 1,-1 0 0,1 0-1,-1 1 1,0-1 0,0 0-1,0 0 1,-1 0 0,1 0-1,-1 1 1,1-1 0,-1 0-1,-1-3 1,1 5-6,0 0 1,0 0-1,0 0 0,0 0 1,0 0-1,0 1 0,0-1 0,0 0 1,0 0-1,0 1 0,-1-1 1,1 1-1,0-1 0,0 1 1,-1 0-1,1-1 0,0 1 0,-1 0 1,1 0-1,0 0 0,0 0 1,-1 0-1,1 0 0,0 0 1,-1 1-1,1-1 0,0 0 0,0 1 1,-1-1-1,1 1 0,0-1 1,-2 2-1,-1 0 13,1-1 0,-1 1 0,1 0 1,0 0-1,-1 0 0,1 1 0,0-1 0,0 1 0,1 0 1,-1-1-1,0 1 0,1 1 0,-3 2 0,-1 6 75,0 0-1,-8 20 0,12-25-90,-2 5 18,1 1-1,0 0 1,1 0 0,0 0 0,1 0 0,0 0 0,1 0 0,1 0 0,4 27-1,-2-14 5,3 14 8,2 0-1,2-1 1,25 64 0,-33-98-48,0 4 11,2-1-1,-1 1 0,1-1 1,0 0-1,1-1 0,6 10 1,-9-14-8,0-1 0,1 0 1,-1 0-1,0 0 1,1 0-1,-1-1 1,1 1-1,0-1 1,-1 1-1,1-1 1,0 0-1,0 0 0,0 0 1,0-1-1,0 1 1,0-1-1,0 1 1,0-1-1,0 0 1,0 0-1,6-1 1,-1-1-1,0 0 1,0-1 0,0 0 0,0 0 0,-1-1 0,0 0 0,1 0-1,-1-1 1,12-10 0,0 1-23,-5 4-17,0-1 0,-1 0-1,0-1 1,-1 0-1,-1-1 1,0 0 0,-1-1-1,0 0 1,-1-1-1,0 0 1,-2 0 0,12-31-1,-5 5 109,15-87 0,-23 115 303,-6 13-364,0 0 0,0 0 0,-1 0 0,1 0 1,0 0-1,0 0 0,0 0 0,0 0 0,0 0 0,0 0 0,0 0 0,0 0 0,0 0 0,0 0 1,0 0-1,0 0 0,0 0 0,-1 0 0,1 0 0,0 0 0,0 0 0,0 0 0,0 0 0,0 0 1,0 0-1,0 0 0,0 0 0,0 0 0,0 0 0,0 0 0,0 0 0,0 0 0,0 0 0,0 0 1,-1 0-1,1-1 0,0 1 0,0 0 0,0 0 0,0 0 0,0 0 0,0 0 0,0 0 0,0 0 1,0 0-1,0 0 0,0 0 0,0 0 0,0 0 0,0 0 0,0-1 0,0 1 0,0 0 0,0 0 1,0 0-1,-1 0 69,-1 6 55,-17 100 71,9-40-152,8-51-50,-12 102 47,13-107-51,1 0 1,0 1 0,1-1 0,0 0 0,1 0 0,0 0-1,1 0 1,0-1 0,5 12 0,-7-17-5,1-1-1,0 1 1,1-1 0,-1 0 0,1 0-1,-1 0 1,1 0 0,0 0-1,0-1 1,0 1 0,0-1 0,1 0-1,-1 0 1,0 0 0,1 0-1,0-1 1,-1 1 0,1-1 0,0 0-1,0 0 1,0 0 0,0-1-1,0 1 1,-1-1 0,1 0 0,0 0-1,0-1 1,0 1 0,0-1-1,7-1 1,2-2-21,-1 0 0,0 0-1,0-1 1,0-1 0,-1 0 0,1 0-1,-2-1 1,13-10 0,-4 0-40,0-1 0,-1-1 0,-2-1 0,0 0 1,-1-1-1,0 0 0,-2-2 0,20-44 0,-31 61 66,1-1 0,-1 1 1,0-1-1,0 1 0,-1-1 0,0 0 0,0 1 0,0-1 0,-1 0 1,0 0-1,-1 0 0,1 1 0,-1-1 0,-4-13 0,5 19 11,-1 1 0,1-1 0,-1 0 0,1 0 0,-1 0 0,0 1 0,1-1 1,-1 0-1,0 0 0,1 1 0,-1-1 0,0 1 0,0-1 0,0 1 0,0-1 0,1 1 0,-1-1 0,-2 1 0,3 0-7,0-1 1,-1 1-1,1 0 0,-1 0 0,1 0 1,0 0-1,-1 0 0,1 0 0,-1 0 1,1 0-1,0 0 0,-1 0 1,1 0-1,0 1 0,-1-1 0,1 0 1,-1 0-1,1 0 0,0 0 1,-1 1-1,1-1 0,0 0 0,0 0 1,-1 1-1,1-1 0,0 0 0,-1 0 1,1 1-1,0-1 0,0 0 1,0 1-1,-1-1 0,1 0 0,0 1 1,0-1-1,0 0 0,0 1 0,0-1 1,-1 1-1,-12 97 730,-11 78-464,22-156-278,2-16-67,-1-1 1,1 1 0,0-1-1,0 1 1,0-1 0,1 1-1,0-1 1,-1 1 0,1-1-1,0 1 1,0-1 0,1 1-1,-1-1 1,1 0 0,-1 0-1,1 0 1,4 5 0,-2-5-81,-1 0 1,1 0-1,0 0 1,0 0-1,0-1 1,0 1-1,0-1 1,1 0-1,-1-1 1,1 1-1,-1-1 1,1 0-1,5 1 1,49 1-580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08.5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114 55 11082,'-5'2'753,"0"2"0,0-1-1,0 0 1,0 1 0,-4 4-1,-1 3-141,0 0 0,-9 16-1,-2 0 621,19-24-1162,0 0 0,0 0-1,0 0 1,0 0-1,0 0 1,1 0 0,0 0-1,-1 1 1,1-1 0,0 0-1,1 1 1,-1-1-1,1 1 1,-1-1 0,1 1-1,0-1 1,0 1-1,1-1 1,-1 1 0,1-1-1,0 0 1,0 1 0,2 5-1,-1-5-45,0 0 0,1 1-1,0-1 1,0 0 0,0 0 0,0 0 0,1-1-1,0 1 1,-1-1 0,1 0 0,0 0-1,1 0 1,-1 0 0,0-1 0,1 0-1,6 3 1,3-1 4,1 0 1,-1-1-1,1 0 0,0-1 0,0-1 0,28-1 1,91-15 30,-106 10-65,-1-1-1,0-2 1,-1 0-1,1-2 0,-2-1 1,27-15-1,-45 22 0,0-1 0,-1 0 0,1 0 0,-1 0 0,-1 0 0,10-12-1,-13 15 6,0-1 0,0 0 0,-1 0 0,1 1 0,0-1 0,-1 0 0,0-1-1,0 1 1,0 0 0,0 0 0,0 0 0,-1-1 0,1 1 0,-1 0 0,0-1-1,0 1 1,0 0 0,-1-6 0,-1 4-1,0 1 1,0-1-1,0 0 1,-1 1-1,0-1 0,0 1 1,0 0-1,0 0 0,-1 0 1,1 0-1,-1 1 1,0-1-1,0 1 0,-1 0 1,1 0-1,0 1 0,-1-1 1,0 1-1,0 0 0,-6-2 1,-12-4-34,0 2 1,-48-8 0,15 7-19,1 3 0,-74 3 1,119 1-83,1 0 0,-1 1 0,0 0 1,1 0-1,-1 1 0,1 1 0,0 0 1,-10 4-1,18-7 78,0 0 0,0 1 1,0-1-1,1 1 0,-1-1 0,0 1 1,0-1-1,1 1 0,-1-1 0,0 1 1,1 0-1,-1-1 0,0 1 0,1 0 1,-1-1-1,1 1 0,-1 0 1,1 0-1,0 0 0,-1-1 0,1 1 1,0 1-1,0 0-6,1-1-1,-1 1 1,1-1 0,0 1 0,0-1-1,-1 1 1,1-1 0,0 0 0,1 0-1,-1 0 1,0 1 0,2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09.1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244 504 8834,'24'-4'1164,"10"-4"863,-34 8-2003,0 0 1,-1 0-1,1 0 1,0 0 0,0 0-1,0 0 1,0 0-1,0 0 1,0 0 0,0 0-1,0 0 1,0 0 0,-1 0-1,1 0 1,0 0-1,0 0 1,0 0 0,0 0-1,0-1 1,0 1 0,0 0-1,0 0 1,0 0-1,-1 0 1,1 0 0,0 0-1,0 0 1,0 0-1,0 0 1,0 0 0,0 0-1,0 0 1,0 0 0,0-1-1,0 1 1,0 0-1,0 0 1,0 0 0,0 0-1,0 0 1,0 0 0,0 0-1,0 0 1,0-1-1,0 1 1,0 0 0,0 0-1,0 0 1,0 0 0,0 0-1,0 0 1,0 0-1,0 0 1,0 0 0,0-1-1,0 1 1,0 0-1,0 0 1,0 0 0,0 0-1,0 0 1,0 0 0,0 0-1,1 0 1,-1 0-1,0 0 1,-25-4 2435,21 3-2271,-1 2 1,1-1-1,-1 0 0,1 1 1,0 0-1,-1 0 0,1 0 0,0 1 1,0 0-1,0-1 0,0 1 0,0 1 1,-6 3-1,-7 6 39,-25 25 0,25-21-56,1-2-127,1 1 1,0 1-1,1 1 0,1 0 0,-21 34 0,30-44-43,0 0-1,1 0 0,0 0 0,0 1 0,1-1 0,0 1 1,0 0-1,1-1 0,-1 1 0,2 0 0,-1 0 0,1 0 1,1 0-1,-1 0 0,1 0 0,1-1 0,-1 1 1,1 0-1,4 10 0,-4-15-1,-1-1-1,1 1 1,-1 0-1,1 0 1,0-1 0,0 1-1,0-1 1,0 0-1,1 1 1,-1-1 0,0 0-1,1 0 1,0-1 0,-1 1-1,1 0 1,4 1-1,-3-2-18,1 1-1,0-1 0,0 0 0,-1 0 1,1-1-1,0 0 0,0 1 1,0-2-1,9 0 0,-4-1-31,0 0 1,0-1-1,0 0 0,0 0 1,0-1-1,-1-1 0,1 0 0,-1 0 1,13-10-1,-7 2 0,-1-1 0,0 0 0,-1 0 0,22-33 0,-12 9 39,21-45 0,-35 62 17,0-1 0,-2 0 0,0 0-1,-2-1 1,0 0 0,2-45 0,-6 7 25,-8-84 1,6 139-26,-12-101 59,11 97-22,-1 1-1,1-1 1,-1 1-1,-1 0 1,0 0-1,0 0 1,-1 0-1,-8-11 1,12 18-11,-1 0-1,0 0 1,0 0 0,0 0 0,0 1 0,-1-1-1,1 1 1,0-1 0,-1 1 0,1 0 0,-1 0-1,-3-1 1,5 1-21,0 1 0,1 0 0,-1 0 0,0 0 0,0 0 0,0 0 0,0 0 0,0 0-1,1 0 1,-1 0 0,0 0 0,0 0 0,0 1 0,0-1 0,1 0 0,-1 1 0,0-1 0,0 0 0,1 1-1,-1-1 1,0 1 0,0-1 0,1 1 0,-1-1 0,1 1 0,-1 0 0,0-1 0,1 1 0,-1 0 0,1-1-1,0 1 1,-1 0 0,1 0 0,-1 0 0,1-1 0,0 1 0,0 0 0,0 0 0,-1 0 0,1 1 0,-3 34 196,1 1 0,1-1 1,5 39-1,-2-44-85,18 174 594,3 77 93,-22-213-681,1-33-15,-2 1 1,-5 38 0,5-49 87,5-20-36,-4-6-155,0 0 0,-1 0 0,1 0 0,0 0 0,-1 0 0,1-1 0,0 1 0,-1 0 0,1-1 0,0 1 0,-1 0 0,1-1 0,-1 1 0,1-1 1,-1 1-1,1 0 0,-1-1 0,1 0 0,0-2-3,1 0 1,-2-1 0,1 1 0,0 0-1,0 0 1,-1-1 0,0 1 0,0 0-1,0 0 1,-1-6 0,1 3-64,0 5-55,0 0 0,0 1 1,0-1-1,0 1 0,0-1 0,0 1 1,1-1-1,-1 1 0,0-1 0,0 1 0,0-1 1,0 1-1,1-1 0,-1 1 0,0-1 0,0 1 1,1-1-1,-1 1 0,0 0 0,1-1 1,-1 1-1,1 0 0,-1-1 0,0 1 0,1 0 1,-1-1-1,2 1 0,2-3-1203,2 0 671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0.4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31 146 5697,'31'-114'2345,"-30"111"-2153,0 0-1,-1 0 1,0 0 0,1 0 0,-1 0-1,0 0 1,0 0 0,-3-5 1425,1 14-54,0 33 370,1-15-1216,-4 30 0,-16 79 1011,-5 199 0,24-240-1559,0 64 102,2-150-279,0 0-1,0 0 1,1 0 0,0 0 0,0 0-1,0 0 1,1 0 0,0 0 0,0-1 0,3 7-1,-4-11-30,-1-1 0,0 1 0,1-1-1,-1 1 1,0-1 0,1 1 0,-1-1 0,0 1 0,1-1-1,-1 1 1,1-1 0,-1 0 0,1 1 0,-1-1-1,1 0 1,0 1 0,-1-1 0,1 0 0,-1 0-1,1 0 1,-1 1 0,1-1 0,0 0 0,-1 0-1,1 0 1,0 0 0,-1 0 0,1 0 0,-1 0-1,1 0 1,0-1 0,-1 1 0,1 0 0,-1 0-1,1 0 1,0-1 0,25-16-2232,-24 15 2097,39-29-976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0.8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0 309 9506,'10'-16'952,"8"-7"969,-18 23-1903,0 0 0,1 0 0,-1-1 0,0 1 0,0 0 0,0 0 0,0 0 0,0 0-1,0 0 1,1 0 0,-1 0 0,0 0 0,0 0 0,0 0 0,0 0 0,0 0 0,0 0 0,1 0 0,-1 0-1,0 0 1,0 0 0,0 0 0,0 1 0,0-1 0,0 0 0,1 0 0,-1 0 0,0 0 0,0 0 0,0 0 0,0 0-1,0 0 1,0 0 0,0 0 0,0 1 0,1-1 0,-1 0 0,0 0 0,0 0 0,0 0 0,0 0 0,0 0 0,0 1-1,0-1 1,0 0 0,0 0 0,0 0 0,0 0 0,1 19 784,-1-3-385,1 0 0,0 0 0,1-1 0,1 1 0,0 0-1,1-1 1,1 0 0,0 0 0,12 22 0,-13-28-308,1-1-1,0 1 1,0-1-1,1-1 1,0 1 0,0-1-1,1 0 1,-1-1 0,2 1-1,-1-1 1,1-1-1,0 1 1,0-1 0,0-1-1,1 0 1,-1 0-1,15 4 1,-10-5-68,0 0 0,1-1 0,-1-1 0,0 0 0,1-1 0,-1-1 0,1 0 0,-1 0 0,23-7 0,-26 5-22,0 0 0,0-1 0,0 0 0,-1-1 0,0 0 0,0-1 0,0 0 0,0 0-1,-1 0 1,0-1 0,-1-1 0,13-15 0,-9 9-15,-1 0 0,0-1 0,-1-1 0,-1 1 0,10-28 0,-15 34-16,0 0 0,-1 0-1,-1 0 1,1 0 0,-1 0-1,-1 0 1,0-1 0,0 1-1,-1 0 1,0 0 0,-1-1-1,-3-11 1,-2 1-12,-1 1-1,0 0 1,-2 0-1,0 0 1,-1 2-1,-1-1 1,-19-21-1,24 32 9,1-1-1,-1 2 1,0-1-1,-1 1 1,0 0-1,0 1 1,0 0-1,0 0 1,-1 1 0,0 0-1,0 0 1,0 1-1,0 0 1,-1 1-1,1 0 1,-1 0-1,1 1 1,-1 0 0,0 1-1,1 0 1,-1 1-1,0 0 1,1 0-1,-1 1 1,1 0-1,-1 1 1,1 0-1,0 0 1,-15 9 0,14-7-3,-1 1 0,1 0 0,1 0 0,-1 1 0,1 1 1,1-1-1,-1 2 0,1-1 0,-8 12 0,12-14-13,0 0-1,0 1 0,0 0 1,1 0-1,0 0 0,1 0 1,0 0-1,0 0 0,0 1 1,1-1-1,0 1 0,1-1 1,-1 1-1,1-1 0,2 14 1,0-13-103,0 0 1,0 0-1,1 0 1,-1 0-1,2-1 1,-1 1-1,1-1 1,1 1-1,-1-1 1,1-1-1,10 12 1,-4-6-581,1-1 1,0-1-1,1 1 1,1-2-1,17 11 1,49 22-1230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1.3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142 15 7138,'5'-3'439,"0"1"1,0 0 0,0 0 0,0 1 0,0 0 0,0 0 0,1 0 0,-1 0-1,0 1 1,1-1 0,-1 2 0,1-1 0,-1 0 0,0 1 0,9 2 0,11 4 189,-1 0 0,25 12 0,-20-7-199,173 52 570,-127-43-845,-70-19-168,1 0 0,-1 0-1,0 0 1,0 1 0,8 5 0,-23-6-1410,-7-4 608,-32-5-619,-234-23 274,262 30 1405,0 1-1,0 0 1,0 2 0,1 0-1,-1 2 1,1 0-1,-30 12 1,42-14-160,1 1 0,-1-1 1,1 2-1,0-1 0,0 1 1,0 0-1,0 0 0,1 1 0,0 0 1,0 0-1,1 0 0,-1 1 1,2-1-1,-1 2 0,1-1 0,0 0 1,0 1-1,1-1 0,0 1 1,0 0-1,-2 10 0,5-12-62,-1 1 0,1 0 1,0 0-1,1-1 0,0 1 0,0-1 0,0 1 0,1 0 0,0-1 0,0 0 1,0 0-1,1 1 0,0-1 0,0-1 0,1 1 0,6 8 0,7 8 44,1-1 0,34 30 0,-47-46-55,43 39 64,-10-10-21,-2 1 1,41 51-1,-68-74-39,0 0 0,-1 1-1,0 0 1,-1 1 0,-1-1-1,0 1 1,-1 0 0,0 1 0,-1 0-1,-1-1 1,0 1 0,0 17-1,-3-27-4,1-1-1,-1 1 0,-1 0 0,1-1 0,-1 1 0,1-1 1,-2 1-1,1-1 0,-3 7 0,3-8-3,-1 0 0,0-1 0,0 1-1,0-1 1,0 0 0,0 1 0,-1-1 0,1 0-1,-1 0 1,1 0 0,-1-1 0,0 1 0,1-1-1,-1 1 1,0-1 0,-3 1 0,-9 2-129,-1 0 1,1-1-1,-1-1 0,0 0 1,0-1-1,0-1 0,0 0 1,1-1-1,-28-5 1,38 5-31,0-1 1,0 1-1,0-1 1,-9-4-1,-22-16-359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1.7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13 4409,'-1'-12'5453,"14"25"-2618,14 16-2271,-1 2 0,30 47-1,-44-58-256,-1 0-1,-1 0 0,-1 1 1,13 42-1,-16-43-151,10 42 163,-2 0-1,-3 2 0,3 81 0,-12-68-326,-4 0 1,-18 121-1,16-172-287,-1-1-1,0 0 1,-2 0-1,-2 0 1,-16 35-1,-18 11-359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2.4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379 49 4553,'1'-4'266,"1"1"0,-1-1 1,0 0-1,0 1 0,-1-1 0,1-4 1,0 7-144,-1 0 0,0 0 0,0 1 0,0-1 0,0 0 0,-1 1 0,1-1 0,0 0 0,0 1 1,0-1-1,-1 0 0,1 1 0,0-1 0,0 0 0,-1 1 0,1-1 0,-1 1 0,1-1 1,0 1-1,-1-1 0,1 1 0,-1-1 0,1 1 0,-1-1 0,0 1 0,1-1 0,-1 1 0,1 0 1,-1-1-1,0 1 0,1 0 0,-1 0 0,0 0 0,1-1 0,-1 1 0,0 0 0,1 0 0,-1 0 1,0 0-1,0 0 0,-7 13 1835,4-4-1566,-59 89 987,43-70-1055,1 2-1,-26 56 0,-2 29 2,6 1-1,-32 147 1,56-191-263,-11 99 0,26-148-47,1 0 0,0 0 0,2 1 0,1-1 0,0 0 0,2 0 0,1-1 0,11 34 0,-12-46-16,0-1 1,1 0 0,0 0 0,0 0-1,0 0 1,1-1 0,1 0-1,0 0 1,0-1 0,0 0-1,1 0 1,0-1 0,0 0 0,0 0-1,1-1 1,0 0 0,0 0-1,1-1 1,16 5 0,-5-4-364,0-1 0,0-1 1,1-1-1,-1-1 0,0-1 0,1-1 1,-1 0-1,29-7 0,31-9-693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3.7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171 284 2865,'-10'-141'1303,"10"135"-1105,-1 0 0,1 0 0,0 0 0,1-1 0,-1 1 0,3-6 0,-3 11-52,0 0 0,1 0 0,-1 0 0,1 0 0,-1 0 0,1 1-1,0-1 1,-1 0 0,1 0 0,0 1 0,0-1 0,0 0 0,-1 1 0,1-1 0,0 1 0,0-1 0,0 1 0,1-1 0,0 0 272,-4 8 1998,-4 75-1245,-11 109-225,-88 342-370,59-392-255,44-140-222,1-7-79,1-11-38,13-38-114,2 0-1,36-85 0,-31 89 109,-5 11 46,98-281-252,-97 267 198,-2-1 0,-4 0 0,9-109 0,-20 143 149,1 21-113,0 0 1,0 0 0,0 0-1,0 0 1,0 0 0,0 0 0,0 1-1,0-1 1,0 0 0,0 0-1,0 0 1,0 0 0,-1 0-1,1 0 1,0 0 0,0 0 0,0 0-1,0 0 1,0 0 0,0 0-1,0 0 1,0 0 0,0 0-1,0 0 1,0 0 0,0 0 0,0 0-1,0 0 1,0 0 0,-1 0-1,1 0 1,0 0 0,0 0-1,0 0 1,0 0 0,0 0 0,0 0-1,0 0 1,0 0 0,-1 6 62,0 0 1,1 0 0,0 0 0,1 10 0,8 34 256,1 0 0,32 91-1,53 96 288,-21-58-316,-65-155-262,7 19 49,2-1-1,27 48 1,-45-89-81,4 4 21,-1 1 0,1-1 0,-1 0 0,9 8 0,-11-12-14,0 0 1,0-1-1,0 1 0,0 0 0,0 0 0,0-1 0,0 1 0,0 0 1,0-1-1,0 1 0,1-1 0,-1 0 0,0 1 0,0-1 0,1 0 1,-1 0-1,0 1 0,0-1 0,1 0 0,-1 0 0,0-1 0,1 1 1,-1 0-1,0 0 0,0-1 0,1 1 0,-1 0 0,0-1 0,0 1 1,0-1-1,2-1 0,5-5 37,-1-1 0,-1 1-1,1-1 1,-1-1 0,-1 1 0,8-15 0,-9 16-23,10-20 39,-1 0 0,-1-1 0,-2 0 0,0 0 0,-2-2 0,5-38 0,-5 4-26,0-126 0,-9 154-172,0 9-350,1 1 0,1-1-1,1 1 1,1 0 0,11-42 0,4 19-564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37.9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31 259 3953,'-5'-24'862,"-3"-4"391,2 0 0,2-1 0,-3-55 0,7 81-1183,0 1 0,0 0 0,0 0 0,1 0 0,-1 0 0,1 0 0,-1-1 0,1 1 0,0 0 0,0 0 0,0 1 0,0-1 0,0 0 0,1 0 0,-1 0 0,0 1 0,1-1 0,-1 1 0,1-1 0,0 1 0,-1-1 0,1 1 0,0 0 0,0 0 0,0 0 0,0 0 0,3-1 0,5 0-14,0-1 0,-1 1 0,1 1 1,19 0-1,-13 0 47,95-6 112,114 10 0,-222-3-214,2 0 5,0 0 1,0 1-1,0 0 0,-1 0 0,1 0 1,7 3-1,-11-3 0,0-1 0,0 1 0,0-1 0,0 1 0,0 0 0,0 0 0,0 0 1,-1 0-1,1-1 0,0 1 0,0 0 0,-1 0 0,1 0 0,-1 1 0,1-1 0,-1 0 0,1 0 0,-1 0 0,0 0 0,1 0 0,-1 1 0,0-1 0,0 0 0,0 0 1,0 0-1,0 1 0,0-1 0,0 0 0,-1 0 0,1 0 0,0 0 0,-1 0 0,0 2 0,-4 11 73,-2 0 0,1-1 0,-2 0-1,0-1 1,0 0 0,-16 18 0,-5 8 51,-144 212 758,167-241-792,0 1 0,0 0 0,1 0 1,0 0-1,1 1 0,-6 20 0,9-28-72,1 0-1,-1 0 1,1 0-1,-1 0 1,1 0-1,0 0 1,1 0 0,-1 0-1,0 0 1,1 0-1,-1 0 1,1 0-1,0-1 1,0 1-1,0 0 1,1 0-1,-1-1 1,1 1 0,-1 0-1,1-1 1,0 0-1,0 1 1,0-1-1,0 0 1,0 0-1,0 0 1,1 0 0,-1 0-1,1-1 1,-1 1-1,6 1 1,1 1-42,0 0 0,1 0 1,-1-1-1,1 0 0,-1-1 1,1 0-1,0-1 1,0 0-1,0 0 0,0-1 1,0-1-1,13-1 0,24-8-999,14-9 410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15.0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6 136 5497,'-6'-132'1937,"25"129"-1361,9 4 8,19 3 104,1-1-48,11 8-376,0-1-96,-9 1-96,4 6-24,-11-2-16,0 4 8,-10-7 8,-16-5-16,-3-1-288,-7-6-320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4.0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52 187 5945,'32'73'2870,"0"1"-1521,-28-66-1107,1 0-1,0 0 1,0-1 0,1 0-1,0 0 1,10 10 0,-12-14-161,-1 0 0,1 0 1,0 0-1,0-1 0,0 0 1,1 0-1,-1 0 0,0 0 1,1-1-1,-1 1 0,1-1 1,0 0-1,-1-1 0,1 1 1,0-1-1,-1 0 0,1 0 0,0 0 1,-1-1-1,1 0 0,0 0 1,-1 0-1,1 0 0,-1-1 1,1 1-1,-1-1 0,7-4 1,2-2-18,-2 0 1,1-1 0,-1 0-1,0-1 1,-1 0-1,0 0 1,16-22 0,-17 19-24,-1 0 1,0 0-1,0-1 1,-2 0-1,0 0 0,8-25 1,-12 32-20,-1 1 0,0-1 0,0 0 1,0 1-1,-1-1 0,0 0 0,0 0 0,0 1 1,-1-1-1,0 0 0,-1 1 0,0-1 0,0 1 1,0-1-1,0 1 0,-1 0 0,-6-10 0,5 11 12,0 0 0,-1 0 0,1 1 0,-1-1 0,0 1-1,-1 0 1,1 0 0,-1 1 0,0-1 0,1 1 0,-1 1 0,-1-1-1,1 1 1,0 0 0,-1 0 0,-11-1 0,1 1 20,0 1 1,0 0-1,0 1 0,-1 1 0,-22 5 1,21-3-71,-1 0 0,1 2-1,0 1 1,0 0 0,1 1 0,0 1 0,0 1 0,-17 12-1,33-20-62,0 1-1,0 0 0,0 0 0,0 0 0,0 0 0,0 0 0,1 0 1,0 0-1,-3 4 0,4-6 39,0 1 0,0 0 0,-1-1 1,1 1-1,0 0 0,0 0 0,0-1 1,0 1-1,-1 0 0,1 0 0,0-1 0,1 1 1,-1 0-1,0 0 0,0 0 0,0-1 1,0 1-1,1 0 0,-1-1 0,0 1 0,0 0 1,1 0-1,-1-1 0,1 1 0,-1-1 1,1 1-1,-1 0 0,1-1 0,-1 1 1,1-1-1,-1 1 0,1-1 0,0 1 0,0-1 1,6 4-128,0-2 1,0 1 0,1-1-1,7 1 1,-13-3 145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4.4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25 8698,'33'-24'3105,"-42"46"-2297,2 8 88,7 13 408,7 11-104,7 13-423,2 2-161,-1 7-304,-5-7-96,-1 8-96,-2 2-16,-5-15-24,6 5-64,-4-22-336,3-9-392,-2-21-1353,7-27-3080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4.8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73 124 4193,'-73'-26'10746,"86"30"-10586,-1 0 1,1-1-1,0-1 0,0 0 0,-1 0 0,1-1 0,0-1 0,19-2 1,-4 2-52,126-6-680,246-42 1,-333 36-161,106-36 0,-304 100 3232,-10 4-808,89-40-1325,-37 13-21,77-24-330,1 0 0,0 0 0,1 1 0,-1 0 0,-12 11-1,19-13-19,1-1 0,-1 1 0,1 0-1,0 0 1,0 0 0,0 0 0,1 0 0,0 1-1,0-1 1,0 1 0,0-1 0,0 1-1,1 0 1,0 0 0,0 0 0,1 0 0,-1 6-1,1-4-7,0 1 0,1-1-1,0 1 1,0-1 0,0 0-1,1 1 1,1-1 0,-1 0-1,1 0 1,6 11 0,-6-14-1,0 1 0,-1-1 1,2 0-1,-1 0 0,0-1 1,1 1-1,0-1 1,0 0-1,0 0 0,0 0 1,0 0-1,1-1 0,-1 1 1,10 2-1,-7-3-21,1 0 0,0 0 0,0-1 0,0-1 0,0 1 0,0-1 0,-1 0 0,16-3 0,-6-1-38,0 0 0,1-1 0,-2-1 0,1 0 0,-1-2 0,0 0 1,27-18-1,-25 13 42,0-1 0,26-26 1,-38 34 39,0-1 0,-1 1 0,1-1 1,-2 0-1,1-1 0,-1 1 0,0-1 0,-1 0 1,1 1-1,1-10 0,-5 16 3,1 0 0,-1 0 0,0 0 0,1 0 0,-1 0 0,0-1 0,0 1 0,0 0 0,0 0 0,0 0 0,0 0 0,0 0 0,0 0 0,0 0 0,-1 0 0,1 0-1,0 0 1,-1 0 0,1 0 0,-1 0 0,1 0 0,-1 0 0,1 0 0,-1 0 0,0 0 0,1 0 0,-1 1 0,0-1 0,0 0 0,0 0 0,1 1 0,-1-1 0,0 1 0,0-1 0,0 1 0,0-1 0,0 1 0,0 0 0,0-1 0,0 1 0,-2 0 0,1-1 22,1 1 1,-1 1 0,0-1 0,0 0 0,0 0 0,0 1 0,1-1 0,-1 1 0,0-1 0,1 1 0,-1 0 0,0 0 0,1 0 0,-1 0-1,1 0 1,-1 0 0,1 0 0,0 0 0,-1 0 0,1 1 0,0-1 0,0 1 0,0-1 0,-2 3 0,0 3 3,0 1 1,1-1 0,0 1 0,0-1-1,0 1 1,1 0 0,0 0-1,1 0 1,-1 0 0,2 0 0,-1 0-1,1-1 1,0 1 0,1 0-1,0 0 1,0-1 0,1 1 0,-1-1-1,6 9 1,-5-9-77,0-1 1,1 0-1,0 0 0,0 0 0,0-1 1,1 1-1,0-1 0,0 0 0,0 0 1,1-1-1,0 1 0,-1-1 0,2 0 1,-1-1-1,0 0 0,1 0 0,-1 0 1,1-1-1,0 0 0,0 0 1,11 1-1,-7-2-345,-1-2-1,1 0 1,-1 0 0,1-1-1,-1 0 1,0 0 0,0-2 0,12-4-1,45-15-922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5.2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 10 8874,'-7'-8'3281,"-5"6"-2153,2 7-200,1 4-56,-1-1-112,-1 3-528,5 1 16,11 14 137,2-4-249</inkml:trace>
  <inkml:trace contextRef="#ctx0" brushRef="#br0" timeOffset="1">58 412 8282,'-13'19'3208,"5"-11"-1799,6 6 903,4-10-1408,0-3-455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6.4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99 34 4873,'-23'0'990,"17"0"-551,1 1 0,-1-2 0,1 1 1,-1-1-1,1 1 0,0-2 0,0 1 1,-1 0-1,1-1 0,-9-5 0,7 1 2473,16 4-1545,23 5 18,8 4-680,1-2 1,61 0-1,84-11-408,-145 3-203,134-11-531,-139 9-243,-27 4-224,0-1 0,0 2 0,0-1 0,11 1 0,-16 3-481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6.8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58 4377,'-37'7'3049,"11"-2"391,14 0-1575,5-3-81,16-2-432,5-5-295,24 1-393,14-5-72,17-1-336,2 1-96,3 1-88,-1-3-16,-2 3-24,-7-3-8,-12 10-152,-14 2-168,-16 11-368,-11 4 384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7.2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43 8290,'-12'-6'4862,"26"8"-2210,9 2-1774,11-3-328,-1-2 1,1-2-1,58-11 0,43-4 159,-88 15-595,123-1-206,-169 4 255,1 0 0,0 0 1,-1 0-1,1 0 0,-1 1 1,1-1-1,-1 1 0,1-1 1,-1 1-1,1-1 1,-1 1-1,0 0 0,3 1 1,-16-5 924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19.8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111 355 3145,'-86'-133'2452,"83"127"-2169,0 1 0,0 0 0,0-1 0,1 0-1,-1 0 1,1 1 0,1-1 0,-1-1 0,1 1 0,0 0 0,1 0 0,-1 0-1,1 0 1,1-1 0,-1 1 0,3-12 0,-1 13-185,-1 0 0,1 0 1,1 0-1,-1 1 0,1-1 0,0 1 1,0-1-1,0 1 0,0 0 0,1 0 1,0 0-1,0 1 0,0-1 0,0 1 1,0 0-1,1 0 0,-1 1 1,1-1-1,0 1 0,7-3 0,11-2-19,1 2 1,-1 0-1,1 1 0,0 1 0,0 1 0,0 2 0,0 0 0,41 6 0,-57-5-71,0 1 0,1-1 0,-1 1 0,0 1 0,-1 0 0,1 0 0,0 0 0,-1 1 0,0 0 0,0 0 0,0 1 0,0 0 0,10 10 0,-10-7 3,-1 0 1,0 0-1,-1 0 0,1 1 0,-2 0 1,1 0-1,-1 0 0,-1 0 0,0 1 1,0 0-1,1 11 0,-1-9 6,-2 0-1,1 0 1,-2 0-1,1 0 1,-2 1-1,0-1 1,0 0-1,-1 0 1,0 0-1,-1 0 1,-1-1-1,0 1 1,0-1-1,-1 1 1,-1-2-1,0 1 1,0 0-1,-15 17 1,-32 30 202,-63 53 1,61-60 238,-59 68 1,111-115-421,0 1-1,0-1 1,0 0-1,1 1 1,-1 0 0,1 0-1,0 0 1,0 0 0,1 0-1,0 0 1,0 0 0,-1 8-1,2-12-27,0 0 0,0 0 0,0-1 0,0 1-1,0 0 1,0 0 0,1 0 0,-1-1 0,0 1 0,0 0-1,1 0 1,-1-1 0,0 1 0,1 0 0,-1-1-1,1 1 1,-1 0 0,1-1 0,-1 1 0,1-1 0,0 1-1,-1-1 1,1 1 0,0-1 0,-1 1 0,1-1 0,0 0-1,0 1 1,-1-1 0,1 0 0,0 1 0,0-1-1,-1 0 1,1 0 0,0 0 0,0 0 0,1 0 0,30-2 107,-31 2-104,156-35 379,-106 22-274,0 1 0,62-4 0,-109 16-191,1 0 0,-1 0 0,0 0-1,0 1 1,0 0 0,0 0 0,1 0 0,-1 0 0,0 1 0,6 3 0,5 1-351,11 2-22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20.8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1 421 4673,'18'14'780,"-10"-9"92,-9-14 64,-3-12 1,3 15-667,1 1 1,0-1-1,0 0 1,1 1-1,-1-1 1,2 0 0,2-9-1,16-41 1004,-11 34-957,-4 11-156,1 0 0,0 0 0,0 1 0,2-1 1,10-12-1,11-14 189,17-21-32,-12 18-198,-18 22-64,-12 14-11,-1 0-1,1-1 1,-1 1 0,1-1-1,-1 1 1,3-7-1,-6 11-31,0-1-1,0 1 0,0 0 1,1 0-1,-1-1 0,0 1 1,0 0-1,0 0 0,0-1 1,0 1-1,0 0 0,0 0 1,0-1-1,1 1 0,-1 0 1,0-1-1,0 1 0,0 0 1,0-1-1,0 1 0,-1 0 1,1 0-1,0-1 0,0 1 1,0 0-1,0-1 0,0 1 1,0 0-1,0 0 0,-1-1 1,1 1-1,0 0 0,0 0 1,0 0-1,-1-1 0,1 1 32,-1 0 0,1 0-1,-1 1 1,1-1 0,-1 0-1,1 0 1,-1 1 0,1-1-1,0 0 1,-1 1 0,1-1-1,-1 0 1,1 1 0,0-1-1,-1 1 1,1-1 0,0 0 0,0 1-1,-1-1 1,1 1 0,0-1-1,0 1 1,-1 0 0,-13 29 233,5-12-187,1-1-1,1 1 1,1 1 0,-6 26-1,8-23-40,1 1 0,1 0 0,1 1 0,1-1-1,1 0 1,1 0 0,9 41 0,-11-60-38,1-1 0,0 1 0,0-1 1,1 1-1,-1-1 0,1 1 0,0-1 0,0 0 0,0 0 1,0 0-1,0 0 0,1 0 0,2 3 0,-3-5-3,-1 0-1,1-1 1,-1 1-1,1 0 1,0 0-1,0-1 1,-1 1 0,1-1-1,0 0 1,0 1-1,0-1 1,-1 0-1,1 0 1,0 0-1,0 0 1,0-1-1,-1 1 1,1 0-1,0-1 1,0 1-1,-1-1 1,1 1-1,0-1 1,-1 0 0,1 0-1,0 0 1,-1 0-1,3-2 1,3-2 14,0-1 0,0 0 0,0-1 0,-1 1 1,0-1-1,0-1 0,7-11 0,28-59 60,-35 64-71,-5 12-8,10-21 11,-1 0 0,9-31 1,-17 48-14,0-1-1,-1 1 1,0-1 0,0 1 0,-1-1 0,0 1-1,0-1 1,0 1 0,-1-1 0,0 0 0,0 1-1,-1-1 1,1 1 0,-4-7 0,-4 2-15,9 11 16,0 0 0,-1-1-1,1 1 1,0 0 0,0 0-1,0-1 1,0 1 0,0 0-1,0 0 1,0 0 0,-1-1-1,1 1 1,0 0-1,0 0 1,0 0 0,-1 0-1,1 0 1,0-1 0,0 1-1,0 0 1,-1 0 0,1 0-1,0 0 1,0 0 0,0 0-1,-1 0 1,1 0 0,0 0-1,0 0 1,-1 0 0,1 0-1,0 0 1,0 0 0,-1 0-1,1 0 1,0 0-1,0 0 1,-1 0 0,1 0-1,0 0 1,0 0 0,0 0-1,-1 1 1,1-1 0,0 0-1,0 0 1,0 0 0,-1 0-1,1 0 1,0 1 0,0-1-1,0 0 1,0 0 0,0 0-1,-1 1 1,1-1 0,0 0-1,0 0 1,0 0-1,0 1 1,0-1 0,0 0-1,0 0 1,0 1 0,0-1-1,0 1 1,-3 20 24,2 0 1,0 0-1,3 22 0,0-13-6,-2-16-8,1 1-1,0 0 0,1 0 0,1 0 0,0-1 1,1 1-1,1-1 0,0 0 0,12 21 0,-17-33-9,1-1 0,0 0-1,0 1 1,0-1 0,1 0-1,-1 0 1,0 0-1,0 0 1,1 0 0,-1 0-1,0 0 1,1 0-1,-1 0 1,1 0 0,-1-1-1,1 1 1,0-1 0,-1 1-1,1-1 1,-1 0-1,1 0 1,0 1 0,-1-1-1,1 0 1,0 0-1,-1-1 1,1 1 0,0 0-1,-1-1 1,1 1 0,-1-1-1,1 1 1,0-1-1,-1 1 1,0-1 0,3-2-1,4-2-13,1 0 1,-2-1-1,1 0 0,11-13 0,-18 19 10,44-60-139,-38 51 123,-1 0 0,-1 0 0,1 0 0,-1-1 0,-1 1 0,0-1 0,0 0 0,2-13 0,0-5-1,4-51 0,-11 61 17,1 18 3,0 0 0,0-1 0,0 1 0,0 0 0,0 0 0,0-1 0,-1 1 0,1 0 0,0 0 0,0 0 0,0-1 0,0 1 0,0 0 0,-1 0-1,1 0 1,0-1 0,0 1 0,0 0 0,-1 0 0,1 0 0,0 0 0,0 0 0,0 0 0,-1 0 0,1-1 0,0 1 0,0 0 0,-1 0 0,1 0 0,0 0 0,0 0 0,-1 0 0,1 0-1,0 0 1,0 0 0,-1 0 0,1 0 0,0 0 0,0 1 0,-1-1 0,1 0 0,0 0 0,0 0 0,0 0 0,-1 0 0,1 0 0,0 1 0,-2 1 20,0 0 1,1 0 0,-1 0 0,1 0-1,0 1 1,0-1 0,0 0-1,0 1 1,0-1 0,0 1 0,0-1-1,1 1 1,0 0 0,-1-1-1,1 1 1,0 3 0,-1 7 27,-2 11 10,1 0 0,1 0 0,2-1-1,0 1 1,9 47 0,-5-52-41,-4-11 13,0-1 0,1 1-1,0-1 1,5 12 0,-6-17-35,1 0 1,-1-1-1,0 1 1,0 0 0,1 0-1,-1 0 1,1-1 0,-1 1-1,1-1 1,0 1 0,0-1-1,0 0 1,-1 0-1,1 0 1,0 0 0,0 0-1,1 0 1,-1 0 0,0-1-1,3 1 1,-1 0-139,0-1 0,-1 0 1,1 0-1,0 0 0,-1 0 0,1-1 0,0 1 1,-1-1-1,1 0 0,-1 0 0,1-1 0,-1 1 1,1-1-1,-1 1 0,0-1 0,0 0 1,0 0-1,0 0 0,0-1 0,0 1 0,2-4 1,23-18-817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21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0 226 6697,'13'-5'669,"-8"2"-418,0 1 0,0 0 0,1 0 0,8-1 0,-14 3-199,1 0 1,0-1-1,0 1 1,-1 0-1,1 0 1,0 0-1,-1 0 1,1 1-1,0-1 1,0 0-1,-1 0 1,1 0-1,0 0 1,-1 1-1,1-1 1,0 0-1,-1 1 1,1-1-1,-1 0 1,1 1-1,-1-1 1,1 1-1,0-1 1,-1 1-1,0-1 1,1 1-1,-1 0 1,1-1-1,-1 1 1,0-1-1,1 1 1,-1 0-1,0-1 1,0 1-1,1 0 1,-1-1-1,0 1 1,0 0-1,0 1 1,1 5 422,1 0 0,-1 0 0,1 0 0,0 0 0,1-1 0,0 1 0,0-1-1,0 1 1,5 6 0,-6-10-368,1-1 0,-1 1 1,0-1-1,0 0 0,1 1 0,-1-1 0,1 0 0,0 0 0,0-1 0,0 1 0,0-1 0,0 1 0,0-1 0,0 0 1,0 0-1,0 0 0,1-1 0,-1 1 0,0-1 0,1 1 0,-1-1 0,4-1 0,13 0-49,0-1 0,0-2 0,0 0-1,0-1 1,34-13 0,-46 14-46,0 1 1,-1-1-1,0-1 1,1 1-1,-1-1 1,-1 0-1,1-1 1,-1 0-1,0 0 1,0 0-1,-1 0 1,0-1-1,0 0 1,0 0-1,-1-1 0,5-11 1,-7 15-8,-1-1 0,1 1 0,-1 0 0,0-1 0,0 1 0,-1-1 1,1 1-1,-1-1 0,0 1 0,-1-1 0,1 1 0,0-1 0,-1 1 0,0-1 0,0 1 0,-1 0 0,-2-8 1,0 7-8,1 0 1,-1 0 0,0 0-1,0 0 1,0 0-1,-1 1 1,1-1 0,-1 1-1,0 1 1,0-1 0,-8-3-1,-2-1-17,-1 1-1,1 1 0,-1 1 1,0 0-1,0 1 0,-1 1 1,1 0-1,-26 0 1,31 3-78,0 0 0,1 1 1,-1 1-1,1 0 1,-1 0-1,-15 6 0,24-7 45,0-1 0,1 1 0,-1-1 0,0 1 0,1 0 0,-1 0 0,1 0 0,-1 0 0,1 0-1,0 0 1,-1 0 0,1 0 0,0 1 0,-2 1 0,3-1 17,0 0 0,-1-1-1,1 1 1,0 0 0,0 0 0,0 0 0,0 0-1,0 0 1,0 0 0,1 0 0,-1-1 0,2 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15.4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291 10 1776,'-152'-9'1533,"138"9"-729,0-1 1,-25 4-1,34-2-495,1 0-1,-1 1 0,1-1 1,0 1-1,0 0 1,-6 4-1,7-4-155,1-1-57,-1 0 1,1 1-1,0-1 1,0 1-1,0 0 1,0-1 0,0 1-1,1 0 1,-1 0-1,1 0 1,-1 1-1,1-1 1,0 0-1,0 0 1,-1 1 0,0 3-1,1-1-4,1-1 0,-1 0 1,1 1-1,-1-1 0,1 1 0,1-1 0,-1 0 0,1 1 1,1 4-1,1 3 45,1 0 0,1 0 1,0-1-1,0 1 1,1-1-1,9 11 0,73 92 656,-60-81-640,-1 0 1,-2 2 0,31 57-1,-52-82-125,1 0 0,-1 1-1,0-1 1,-1 1 0,-1-1-1,2 14 1,-3-21-7,-1 0 0,0 0 0,0 1 0,0-1 0,0 0 0,-1 0 0,1 1 0,-1-1 0,0 0 0,0 0-1,0 0 1,0 0 0,-1 0 0,1 0 0,-1 0 0,0-1 0,0 1 0,0 0 0,0-1 0,0 1 0,0-1 0,-1 0 0,1 0 0,-5 3 0,-6 1 54,1 0-1,-1-1 1,0-1 0,0 0-1,-1-1 1,-19 2 0,14-1-5,0-1 16,0 0 0,0-2 0,-31-1 0,34-3 34,16 3-121,0 0 0,0 0 1,0 0-1,0 0 0,0 0 0,0 0 0,0-1 0,0 1 0,0 0 1,-1 0-1,1 0 0,0 0 0,0 0 0,0-1 0,0 1 0,0 0 1,1 0-1,-1 0 0,0 0 0,0 0 0,0 0 0,0-1 0,0 1 1,0 0-1,0 0 0,0 0 0,0 0 0,0 0 0,0 0 1,0 0-1,0-1 0,0 1 0,1 0 0,-1 0 0,0 0 0,0 0 1,0 0-1,0 0 0,0 0 0,0 0 0,1 0 0,-1 0 0,0 0 1,0 0-1,0 0 0,0 0 0,1 0 0,28-10-879,7 1-406,8-1 492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21.6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304 312 8706,'-6'-5'5032,"-1"2"-4758,0 1 1,-1-1-1,1 1 1,-1 1 0,1 0-1,-1 0 1,0 0-1,0 1 1,1 0 0,-10 1-1,11 0-124,-1 0 0,1 1 0,0-1 0,0 1-1,0 1 1,0-1 0,0 1 0,0 0 0,1 0-1,-10 7 1,8-4-55,-5 3-20,0 1 0,2 1 0,-1 0 0,1 1 0,1 0-1,0 0 1,-12 23 0,16-27-70,1 0 0,0 1 0,1 0 0,0-1 0,0 1 1,1 0-1,0 0 0,1 1 0,0-1 0,0 0 0,1 0 0,1 18 0,0-23-18,-1 0 1,1 0-1,0 0 0,0 0 1,0 0-1,0-1 0,1 1 1,0-1-1,-1 1 0,1-1 0,1 1 1,-1-1-1,0 0 0,1 0 1,0 0-1,-1 0 0,1-1 1,0 1-1,0-1 0,1 1 1,-1-1-1,0 0 0,1-1 1,0 1-1,-1 0 0,1-1 0,0 0 1,0 0-1,-1 0 0,1 0 1,7 0-1,-4-1-66,-1-1 0,0 1 0,1-1-1,-1 0 1,1-1 0,-1 0 0,0 0 0,0 0 0,7-4 0,-3 2-50,3-2-12,0-1 1,-1 0 0,0 0-1,-1-2 1,1 1-1,-2-2 1,1 1-1,-1-1 1,-1-1 0,16-21-1,-12 13 45,-1-1 0,0-1 0,-2 1-1,-1-2 1,14-42 0,-20 48 136,0-1 1,-1 0-1,-1 0 1,-1 0-1,0 0 1,-1 0-1,-1 0 0,0 0 1,-2 1-1,0-1 1,0 1-1,-2 0 1,0 0-1,-1 1 0,0-1 1,-1 1-1,-1 1 1,-19-25-1,25 36 94,1 0 0,-1 1 1,0-1-1,0 1 0,0-1 0,-6-2 0,8 4-109,0 1 0,0-1 0,1 1 0,-1-1 0,0 1 0,0 0 0,0 0 0,0-1 0,0 1 0,1 0 1,-1 0-1,0 0 0,0 0 0,0 0 0,0 0 0,0 0 0,0 0 0,0 0 0,0 0 0,1 0 0,-1 1 0,0-1 0,0 0 0,0 1 0,0-1 0,1 1 0,-1-1 0,0 1 0,0-1 0,1 1 0,-1-1 0,0 1 0,1 0 0,-2 1 0,1 1-3,-1 0-1,1 0 1,0 0 0,0 0-1,0 0 1,0 1-1,1-1 1,0 0-1,-1 0 1,1 7 0,5 39 82,-2-22-39,-1 5-1,3 129 73,-1-69-82,0 0-67,-4-87-69,0 1 0,1 0 0,0-1-1,-1 1 1,2-1 0,-1 1 0,0-1 0,1 1 0,0-1 0,1 0-1,-1 0 1,7 9 0,-8-12 3,0 0 0,1 0 1,-1 0-1,1-1 0,-1 1 0,1-1 0,0 1 0,-1-1 0,1 0 1,0 1-1,0-1 0,3 1 0,42 9-572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22.1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55 8130,'1'-3'303,"1"0"-1,-1 0 1,1-1 0,0 1 0,0 0 0,1 0-1,-1 1 1,0-1 0,1 0 0,0 1 0,-1-1-1,1 1 1,0 0 0,0 0 0,1 0 0,4-2-1,-2 2-8,-1 1 0,1-1 0,-1 1-1,1 1 1,0-1 0,-1 1 0,1-1-1,0 2 1,10 0 0,0 3-28,1 0 0,0 1 0,-1 0 0,0 1 0,0 1 0,17 11 0,-22-11-210,0-1-1,-1 2 1,0-1-1,0 1 1,-1 1-1,9 10 0,-16-16-45,1 0-1,-1 0 0,0-1 1,0 1-1,0 1 0,0-1 1,0 0-1,-1 0 0,1 1 1,-1-1-1,0 1 0,0-1 1,-1 1-1,1-1 0,-1 1 1,1 0-1,-1-1 0,0 1 1,-1 0-1,1-1 0,-1 1 1,1-1-1,-1 1 0,0-1 1,0 1-1,-3 4 0,0 0 7,-1-1 1,-1 0-1,1 0 0,-1 0 0,-1 0 0,1-1 0,-1 0 0,0-1 0,-1 1 0,1-1 0,-1-1 1,0 0-1,-12 5 0,-11 3 49,0-2-1,-43 9 1,42-12-23,26-5-34,-30 4 29,95-6-142,76 11 0,-114-8 100,0 1 0,0 0 0,-1 2 0,1 0 0,-1 2 0,-1 0-1,34 19 1,-46-23 5,0 1 0,0 0 0,0 1-1,0 0 1,-1 0 0,9 11 0,-13-15 2,-1 1-1,0-1 1,1 0 0,-1 1 0,0-1 0,0 1 0,-1-1 0,1 1 0,0-1 0,-1 1 0,0 0 0,1-1 0,-1 1-1,0 0 1,0-1 0,-1 1 0,1 0 0,0-1 0,-1 1 0,0-1 0,0 1 0,1 0 0,-1-1 0,-1 0-1,-1 5 1,-4 2 7,-1 1-1,1-1 1,-1-1-1,-1 0 1,0 0-1,0-1 1,-11 8-1,-7 6 0,3-4-331,-1-1 0,0-1-1,-42 18 1,46-23 43,0-3-836,11-9 471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22.4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25 7914,'28'-21'3160,"13"20"-1943,1-1 127,3 12 208,5 16-376,-7 14-527,2 17-145,-3 24-216,-9 14-48,-14 25-72,-14 4-40,-31 2-32,-9 1-24,-13-3-352,-8-6-336,1-21 1304,-7-11-760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22.8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165 70 7738,'-12'-69'3104,"-7"95"-1607,-5 8-297,5 27 264,-12 1-168,5 13-455,3 2-161,13 12-312,15 9-120,11 6-136,3 1-32,10-10 0,9-6-96,11-22-496,13-12 352,7-25-48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30.8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228 383 1888,'-7'-9'631,"0"-1"0,0 1-1,1-1 1,1-1-1,-1 1 1,2-1-1,-1 0 1,2 0-1,-1-1 1,1 1 0,-1-14-1,3 18-511,1-1 0,0 1-1,1-1 1,-1 1 0,1-1 0,1 1 0,-1 0-1,1-1 1,0 1 0,1 0 0,0 0-1,0 1 1,1-1 0,-1 0 0,1 1 0,1 0-1,-1 0 1,9-8 0,-1 2-3,1 1 1,0 0 0,1 1-1,0 0 1,1 1 0,0 1-1,0 0 1,32-11-1,-44 18-112,0 0 0,0 0-1,0 1 1,-1-1-1,1 1 1,0 0-1,0 0 1,0 0-1,0 0 1,0 0 0,0 0-1,0 1 1,0 0-1,-1-1 1,1 1-1,5 3 1,-4-2 2,-1 0 0,1 1 0,-1-1 1,0 1-1,0 0 0,0 0 0,0 0 0,0 0 1,-1 1-1,4 5 0,1 4 28,-1 0-1,-1 0 1,0 1 0,-1 0-1,4 27 1,-5-23 4,-1 1 0,-1 0 1,-1-1-1,-1 1 0,-1 0 0,0-1 0,-1 1 0,-1-1 1,-10 28-1,5-21-4,-2-1 1,0 0-1,-2-1 1,-1 0-1,0-1 0,-23 25 1,13-17 2,-26 29 92,-86 83 0,123-131-102,-1-1 1,-1-1 0,0 0 0,0 0 0,0-2 0,-29 11-1,40-17-11,2 0-1,0-1-1,0 1 1,0 0-1,1-1 1,-1 1-1,0 0 1,1 0-1,-1 0 1,0 0-1,1 1 1,-1-1-1,1 0 1,0 1-1,-2 1 1,5-7-6,0 0 0,-1 0 0,1 0 1,-1 0-1,0 0 0,0-1 0,-1 1 1,1 0-1,-1-5 0,4-16-9,-1 13-3,1 1 0,1-1 0,0 1 1,0 0-1,1 0 0,0 1 0,13-16 0,-13 19 6,0 0 1,1 0-1,-1 0 0,2 1 0,-1 0 0,1 1 0,0-1 0,0 1 1,0 1-1,10-5 0,-16 9 5,-1-1 1,0 1-1,0-1 1,0 1-1,1 0 1,-1 0-1,0-1 1,0 1-1,1 0 0,-1 0 1,0 0-1,1 1 1,-1-1-1,0 0 1,0 0-1,1 1 1,-1-1-1,0 0 1,0 1-1,0-1 1,0 1-1,1 0 1,-1-1-1,0 1 1,0 0-1,0 0 0,1 1 1,1 2 34,0 0 1,-1 0-1,1 0 0,-1 0 1,3 9-1,0-2 4,19 44 75,-15-32-68,1 0 1,1-1 0,1-1-1,17 25 1,-26-43-144,0 0 1,1 1-1,-1-1 1,0 0-1,1-1 1,0 1 0,0-1-1,0 1 1,0-1-1,0 0 1,0 0-1,0-1 1,1 0 0,-1 1-1,9 0 1,18 5-455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31.3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89 153 3521,'-1'-7'378,"0"0"1,1 1-1,0-1 0,1 0 1,0 0-1,0 1 0,2-11 1,-1 13-198,-1 0 1,0 0 0,1 0 0,0 0-1,-1 1 1,2-1 0,-1 1-1,0-1 1,1 1 0,-1 0-1,1 0 1,0 0 0,5-4-1,35-19 1636,-40 24-1713,1 1 0,0-1 0,-1 1 0,1 0 1,0 0-1,0 0 0,0 1 0,0-1 0,0 1 0,6 0 0,-8 1-85,0 0 0,0-1-1,0 1 1,0 0 0,0 0-1,0 0 1,0 0 0,0 1-1,-1-1 1,1 0 0,0 1-1,-1-1 1,1 1 0,-1 0-1,0-1 1,1 1 0,-1 0-1,0 0 1,0 0 0,0 0-1,-1 0 1,2 3 0,0 1 51,1 1 0,-2-1 0,1 1 0,-1 0 0,1 11 0,-2-10-25,-1 0 0,0 0 0,0 0 0,-1-1 1,0 1-1,0-1 0,-1 1 0,0-1 0,0 0 0,-1 0 1,1 0-1,-9 10 0,-5 5 43,-1 0 1,-24 20-1,39-38-73,1-2-4,-36 32 118,36-32-107,-1 0 0,0-1 0,0 1-1,0 0 1,0-1 0,0 1-1,0-1 1,0 0 0,0 0-1,-1 0 1,1-1 0,-4 1-1,-1-6 58,8 5-80,0 0 0,0 0 0,0-1 0,0 1 0,0 0 0,0 0 0,0 0 0,0 0 0,-1-1 0,1 1 0,0 0 0,0 0-1,0 0 1,0 0 0,0-1 0,0 1 0,0 0 0,0 0 0,0 0 0,0 0 0,0-1 0,0 1 0,0 0 0,0 0 0,0 0 0,0-1 0,0 1-1,1 0 1,-1 0 0,0 0 0,0 0 0,0-1 0,0 1 0,0 0 0,0 0 0,0 0 0,1 0 0,-1 0 0,0 0 0,0-1 0,0 1 0,0 0-1,0 0 1,1 0 0,-1 0 0,0 0 0,0 0 0,0 0 0,1 0 0,-1 0 0,0 0 0,0 0 0,0 0 0,0 0 0,1 0 0,-1 0 0,0 0-1,0 0 1,0 0 0,1 0 0,-1 0 0,0 0 0,0 0 0,34-4-39,-1 2 0,65 3 0,-79 0 35,0 1-1,1 1 1,-1 1-1,-1 1 1,1 0-1,27 13 0,-43-17 7,-1 0 1,1 0-1,-1 0 0,0 0 0,0 1 0,0-1 0,0 1 1,0 0-1,0-1 0,0 1 0,0 0 0,-1 0 0,1 0 0,-1 0 1,1 1-1,-1-1 0,0 0 0,0 1 0,0-1 0,0 0 0,0 1 1,0 3-1,-1-2 4,0-1 1,-1 0 0,1 0-1,-1 1 1,0-1 0,0 0-1,0 0 1,0 0 0,-1 0-1,1 0 1,-1-1-1,0 1 1,0 0 0,0-1-1,0 1 1,0-1 0,-4 4-1,-22 21 79,-57 43-1,66-57-62,0-1-1,-1 0 1,0-2-1,-36 14 1,-46 9-139,90-30 27,10-3-5,1 0-1,-1 1 1,0-1 0,0 0 0,1 1 0,-1-1 0,0 1-1,0 0 1,1 0 0,-1-1 0,1 1 0,-1 0 0,1 0-1,-1 1 1,1-1 0,-1 0 0,1 0 0,0 1 0,0-1-1,-2 3 1,-2 8-771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32.0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178 369 2617,'-5'-8'560,"-1"0"0,1 0 1,1 0-1,-1-1 0,2 1 0,-1-1 1,-3-15-1,6 19-402,0 0-1,1 0 1,0 0 0,0 0-1,0 0 1,0 1 0,1-1-1,0 0 1,0 0 0,0 0-1,1 0 1,-1 1 0,1-1-1,0 1 1,1-1 0,3-4-1,6-9 4,1 2 0,0 0 0,1 0 0,1 1 0,1 1 0,0 1 1,0 0-1,2 1 0,-1 1 0,1 0 0,1 1 0,0 2 0,0 0 0,29-8 0,-44 15-145,1 0 0,0 0-1,0 1 1,-1 0 0,1-1 0,0 2 0,0-1 0,-1 0 0,9 3 0,-10-2-9,-1 0 0,1 0 0,-1 0 0,0 0 0,0 0 0,1 1-1,-1-1 1,0 1 0,0-1 0,0 1 0,0 0 0,-1 0 0,1 0 0,0 0 0,-1 0-1,1 0 1,-1 0 0,0 1 0,2 3 0,1 6 74,-1-1 0,0 1 0,-1 0 1,-1 0-1,0 0 0,0 0 0,-1 0 0,-3 20 0,-1-4 94,-1-1-1,-15 47 1,11-50-130,-1-1 0,-1-1 0,0 1 1,-2-2-1,-1 0 0,-1 0 0,0-2 1,-31 31-1,25-30 6,-2 0-1,0-1 1,-2-1 0,0-1 0,0-2 0,-56 25-1,75-37-27,0-1 0,0-1 0,0 1 0,0-1 0,-1 0 0,1-1 0,0 1 0,0-1-1,-1 0 1,1-1 0,0 1 0,-11-4 0,15 4-16,-1-1-1,0 0 1,1 0 0,-1-1 0,0 1-1,1 0 1,0-1 0,-1 1 0,1-1-1,0 0 1,0 0 0,0 0 0,0 0-1,0 0 1,0 0 0,0-1 0,1 1 0,-1-1-1,1 1 1,0-1 0,0 1 0,0-1-1,0 0 1,0 1 0,1-1 0,-1 0-1,1 0 1,-1 0 0,1-5 0,1-2-12,0 0 0,0 0 1,1 0-1,1 0 0,-1 1 1,1-1-1,1 1 1,0-1-1,0 1 0,6-8 1,-7 12-5,0 0 1,0 1-1,0-1 0,0 1 1,1 0-1,0 0 0,0 1 1,0-1-1,0 1 0,0-1 1,1 1-1,-1 1 1,1-1-1,0 1 0,0-1 1,0 2-1,0-1 0,0 0 1,0 1-1,8-1 0,-10 2 21,-1 0 0,0 0 0,1 0 0,-1 1-1,0-1 1,1 1 0,-1-1 0,0 1 0,0 0-1,0 0 1,1 0 0,-1 0 0,0 1 0,0-1-1,-1 0 1,1 1 0,0-1 0,0 1-1,-1 0 1,1-1 0,-1 1 0,1 0 0,-1 0-1,0 0 1,0 0 0,0 0 0,0 1 0,0-1-1,0 3 1,3 8 133,0 0-1,-2 1 1,0-1 0,1 15-1,-1-2 29,-1-18-143,1 1-1,0-1 1,0 1-1,1-1 1,0 0-1,0 0 1,1 0-1,-1-1 1,8 10 0,-9-14-103,1 0 1,0 1-1,-1-1 1,1 0-1,1-1 1,-1 1 0,0-1-1,1 1 1,-1-1-1,1 0 1,0 0-1,-1-1 1,1 1 0,0-1-1,0 1 1,0-1-1,0-1 1,1 1-1,-1-1 1,8 1-1,28-5-468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32.5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65 128 4657,'-4'-3'506,"0"-1"0,0 0-1,0 0 1,0-1 0,1 1 0,-1-1 0,1 0-1,1 1 1,-5-11 0,6 14-416,1-1-1,-1 0 1,1 1 0,-1-1 0,1 0-1,0 1 1,0-1 0,0 0-1,0 0 1,0 1 0,0-1 0,1 0-1,-1 0 1,1 1 0,-1-1-1,1 0 1,-1 1 0,1-1 0,0 1-1,0-1 1,0 1 0,0-1-1,0 1 1,0 0 0,0-1 0,0 1-1,0 0 1,1 0 0,-1 0-1,1 0 1,-1 0 0,0 0 0,1 0-1,0 0 1,-1 1 0,1-1-1,2 0 1,14-5-1,-1 2 0,1 0 0,0 1 0,0 0-1,0 2 1,1 0 0,-1 1 0,0 1 0,0 1 0,24 5 0,-33-5-61,0 0 1,0 0-1,-1 1 1,1 0-1,11 7 1,-17-8-20,-1-1 0,0 0 0,0 1 1,0 0-1,0 0 0,0 0 0,0 0 0,0 0 0,0 0 0,-1 0 0,1 0 1,-1 1-1,0-1 0,1 1 0,-1-1 0,0 1 0,-1-1 0,1 1 1,0-1-1,-1 1 0,1 0 0,-1 5 0,-1-1 31,1 1-1,-2 0 1,1 0-1,-1 0 1,0-1 0,-1 1-1,0-1 1,0 0-1,-1 1 1,1-1-1,-2-1 1,-5 9 0,-5 4 62,-1 0 1,-30 26 0,27-28-65,0-2-1,-1 0 1,-1-1-1,0-1 1,-1-1 0,0-1-1,-1-1 1,0-1-1,-38 9 1,56-17 27,7-4-34,17-7-35,32-14-48,-19 14 27,0 1-1,0 1 1,1 1-1,0 2 1,0 2-1,0 1 0,41 2 1,-65 1 21,-1-1 1,0 1-1,1 0 1,-1 1-1,9 2 1,-16-3 5,1-1 0,-1 1 1,0-1-1,1 1 0,-1 0 1,0-1-1,1 1 0,-1 0 1,0 0-1,0 0 0,0 0 0,0 0 1,0 0-1,0 0 0,0 0 1,0 0-1,0 0 0,0 1 1,-1-1-1,1 0 0,-1 1 1,1-1-1,-1 0 0,1 1 1,-1-1-1,0 1 0,1-1 1,-1 1-1,0-1 0,0 1 0,0-1 1,0 1-1,0-1 0,-1 0 1,1 1-1,0-1 0,-1 2 1,-1 1 11,0 0 0,0 0 0,0 0 0,0-1 0,0 1 0,-1-1 0,0 1 0,1-1 0,-1 0 0,0 0 0,-5 3 0,-42 28 109,44-31-112,-34 18 41,-1-2 0,0-2 0,-2-2 0,-49 11 0,63-18-25,18-6-199,12-6-339,23-7-278,23-4 298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33.0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101 34 3329,'-66'12'1724,"64"-12"-1599,0 0 0,1 0 0,-1-1 0,1 1 0,-1 0 0,1 0 0,-1-1 0,1 1 1,-1-1-1,1 1 0,0-1 0,-1 0 0,1 0 0,0 1 0,-1-1 0,1 0 0,0 0 0,-2-3 0,2 4-37,1 0-1,0 0 1,-1-1-1,1 1 1,0 0 0,-1-1-1,1 1 1,0-1 0,-1 1-1,1 0 1,0-1-1,0 1 1,-1-1 0,1 1-1,0-1 1,0 1-1,0 0 1,0-1 0,0 1-1,0-1 1,0 1-1,0-1 1,0 1 0,0-1-1,0 1 1,0-1 0,0 1-1,0-1 1,0 1-1,0-1 1,0 1 0,1-1-1,-1 1 1,0-1-1,0 1 1,1 0 0,-1-1-1,5-1 67,0 2 0,-1-1 0,1 1 0,-1-1 0,1 1 0,0 0 0,7 2 1,4-1 1,87 2 643,113 1 390,-162-5-861,104-17 0,-131 14-303,-15 4-393,-12 0 348,0 0-1,0 0 0,0 0 1,0 0-1,1 0 0,-1 0 0,0 0 1,0 0-1,0 0 0,0 0 1,0 0-1,0 0 0,0 0 0,0 0 1,0 1-1,0-1 0,1 0 0,-1 0 1,0 0-1,0 0 0,0 0 1,0 0-1,0 0 0,0 0 0,0 0 1,0 0-1,0 0 0,0 0 1,0 0-1,0 0 0,0 1 0,0-1 1,0 0-1,0 0 0,0 0 0,1 0 1,-1 0-1,0 0 0,0 0 1,0 0-1,0 0 0,0 0 0,0 1 1,0-1-1,0 0 0,-1 0 1,1 0-1,0 0 0,0 0 0,0 0 1,0 0-1,0 0 0,0 0 0,0 0 1,0 1-1,0-1 0,0 0 1,0 0-1,0 0 0,0 0 0,0 0 1,0 0-1,0 0 0,-1 0 0,-10 10-653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33.3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91 5121,'-17'-18'8906,"22"18"-8498,40 2-128,60-5-64,-25-4-104,-4-7-24,2-2 0,-6 4 16,-20-3-432,2 11-360,-20 1-2097,3 10 1793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15.7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 3097,'2'0'8960,"11"2"-8360,76 24 386,-88-26-973,0 1 0,0-1 0,0 0 0,0 0 0,0 0 0,0 0 0,0 0 0,0 0 0,0 0 0,0 0 0,0 0 0,0-1 0,0 1 0,2-1 0,-3 1-6,1 0 1,-1 0 0,0-1-1,1 1 1,-1 0-1,0-1 1,0 1 0,1 0-1,-1-1 1,0 1 0,0 0-1,0-1 1,1 1-1,-1 0 1,0-1 0,0 1-1,0 0 1,0-1-1,0 1 1,0-1 0,0 1-1,0 0 1,0-2-1,0 1 4,0 1 0,0-1-1,0 0 1,-1 0-1,1 0 1,0 0 0,-1 0-1,1 0 1,-1 0-1,1 0 1,-1 0 0,1 0-1,-1 1 1,1-1-1,-1 0 1,0 0 0,1 1-1,-3-2 1,-3 1-41,0 0 1,0 0 0,-1 1-1,1 0 1,0 0-1,-1 0 1,1 1 0,0 0-1,0 0 1,-9 3 0,-1 0-591,-6 1 200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33.7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85 3913,'-6'-16'9586,"34"10"-8642,67-8-296,-31 9-176,4-2-232,-1 1-56,-8-2-48,-4-3-264,-3-1 112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36.1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33 135 2601,'-4'-3'547,"1"-1"0,0 1 0,0-1 0,0 0 0,1-1 0,0 1 0,-1 0 0,1-1 0,1 1 0,-1-1 1,1 0-1,-2-7 0,3 12-484,0-1 1,0 0 0,0 0 0,0 1-1,0-1 1,0 0 0,0 1 0,0-1 0,0 0-1,0 1 1,1-1 0,-1 0 0,0 1-1,0-1 1,1 0 0,-1 1 0,0-1-1,1 1 1,-1-1 0,1 1 0,-1-1-1,1 1 1,-1-1 0,1 0 0,21-9-98,-10 5 163,8-3-59,0 1 0,0 0-1,1 1 1,0 2-1,0 0 1,32-2-1,-43 6-41,1 1 0,0 0 0,-1 1 1,1 0-1,-1 0 0,0 1 0,0 0 0,0 1 0,10 5 0,-15-6-18,1 1 0,-1-1-1,0 1 1,0 0 0,0 0 0,-1 1-1,1 0 1,-1-1 0,0 1 0,0 1-1,-1-1 1,0 0 0,0 1 0,0 0-1,0 0 1,2 10 0,-3-9 3,0 0-1,-1 0 1,0 0 0,-1-1 0,0 1 0,0 0-1,0 0 1,-1 0 0,0 0 0,0 0-1,0-1 1,-4 10 0,1-7 13,0 0 0,0 0 0,-1 0 0,-1 0 0,1-1 0,-2 1 0,-12 12 1,7-9 9,0-1 1,-2 0 0,1-1 0,-1-1 0,-1 0 0,1-1 0,-2 0 0,1-2-1,-1 1 1,-19 4 0,27-10-10,0 1 0,0-1 0,-1-1 0,1 0 0,-9 0 0,15 0-19,0-1 0,0 1 0,1 0 0,-1-1 0,0 1 0,0-1 0,1 1 0,-1-1 1,0 0-1,1 0 0,-1 0 0,1 0 0,-3-1 0,4 1-4,-1 0 0,1 0 0,-1 1 0,1-1 0,-1 0 0,1 0 0,0 0 0,-1 0 0,1 0 0,0 0 0,0 0 0,0 0 0,0 0 0,0 0 1,0 0-1,0 0 0,0 1 0,0-1 0,0 0 0,0 0 0,1 0 0,-1 0 0,0 0 0,1 0 0,-1 0 0,0 0 0,1 0 0,2-3-9,-1 1-1,0-1 0,1 1 1,-1 0-1,1 0 0,0 0 1,0 0-1,1 0 0,-1 1 1,0-1-1,1 1 1,-1 0-1,1 0 0,0 1 1,0-1-1,5-1 0,7-2-22,0 1 0,29-3 0,-23 4 17,1 1-1,-1 1 1,0 2-1,1 0 1,-1 1-1,0 1 1,0 1-1,0 1 1,0 1-1,32 14 0,-51-18 19,0-1-1,1 1 1,-1 0-1,0 0 0,0 0 1,0 1-1,-1-1 0,1 1 1,4 5-1,-6-7 6,0 1 0,0 0 0,-1-1-1,1 1 1,0 0 0,0 0 0,-1 0-1,0 0 1,1 0 0,-1 0 0,0 0-1,0 0 1,0 0 0,0 0 0,0 0-1,0 0 1,0 0 0,-1-1 0,1 1-1,-2 3 1,-3 6 41,0 0 1,-1-1-1,0 1 0,-1-1 0,0 0 0,0-1 0,-1 0 1,0 0-1,-1-1 0,0 0 0,-1 0 0,-18 11 1,-3 0 72,-2-1 0,-63 25 0,77-35-68,-1 0-1,0-2 1,-1 0 0,1-1 0,-26 2 0,43-6-60,0-1 0,0 0 0,0 0 1,0-1-1,0 1 0,-1-1 1,-2 0-1,6 1-6,0-1-1,-1 1 1,1 0 0,0 0-1,-1 0 1,1 0 0,0 0 0,-1-1-1,1 1 1,0 0 0,0 0-1,-1-1 1,1 1 0,0 0-1,0 0 1,-1-1 0,1 1-1,0 0 1,0-1 0,0 1 0,-1 0-1,1-1 1,0 1 0,0 0-1,0-1 1,0 1 0,0-1-13,0 0 0,1 0 0,-1 1 0,0-1 0,1 0 0,-1 0 0,0 1 0,1-1 0,-1 0 0,1 1 0,0-1 0,-1 0 0,1 1 0,-1-1 1,1 1-1,0-1 0,0 0 0,27-15-230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36.7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227 59 2361,'-20'-59'1184,"6"65"312,2 7-104,-21 12 529,14 14 31,-9 15-519,-3-2-257,10 3-544,-5-5-200,14-6-248,2-3-80,20-1-56,6-6-16,-1-8-144,10-5-336,-1-11-1616,5-4 1399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37.7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0 459 5849,'6'-5'440,"-1"-1"1,1 0-1,-1 0 0,-1-1 0,1 0 0,-1 1 1,0-1-1,-1-1 0,0 1 0,0 0 1,3-13-1,7-20 540,2 0-1,2 1 1,33-54 0,-26 53-502,-16 26-305,0 0-1,1 0 1,13-14-1,-11 15-75,-9 10-90,-1 1 0,1-1 0,0 1 0,0-1 0,0 1 0,0 0 1,1 0-1,-1 0 0,0 0 0,1 1 0,-1-1 0,1 0 0,0 1 0,4-2 0,-6 3-8,0 0 0,-1 0 0,1 0 0,0 0 0,0 0 0,-1 1 0,1-1 0,0 0 0,0 0 0,-1 1 0,1-1 0,0 0 0,0 1 0,-1-1 0,1 0 0,0 1 0,-1-1 0,1 1 0,-1-1 0,1 1 0,-1 0 0,1-1 0,-1 1-1,1 0 1,-1-1 0,1 1 0,-1 0 0,0-1 0,1 1 0,-1 1 0,8 24 18,-7-23-14,20 102 224,-12-53 85,31 98-1,-23-117-175,-17-33-128,0 1 1,1 0 0,-1-1 0,0 1 0,1 0 0,-1-1 0,1 1 0,-1-1 0,1 1 0,-1-1-1,1 1 1,-1-1 0,1 1 0,-1-1 0,1 0 0,0 1 0,-1-1 0,1 0 0,0 1-1,-1-1 1,1 0 0,0 0 0,-1 1 0,1-1 0,0 0 0,-1 0 0,1 0 0,0 0 0,0 0-1,-1 0 1,1 0 0,0-1 0,-1 1 0,1 0 0,0 0 0,-1 0 0,1-1 0,0 1-1,-1 0 1,1-1 0,0 1 0,-1 0 0,1-1 0,0 0 0,17-20 219,25-42 1,-5 8-143,-36 51-85,0 1 1,0 0 0,0 0 0,0-1 0,0 1 0,-1-1 0,0 0 0,0 1 0,0-1 0,0 0-1,0 0 1,-1 0 0,1 1 0,-1-1 0,0 0 0,0 0 0,-1 0 0,-1-6 0,2 10-4,0 0 1,0 0-1,0 0 1,0 0-1,0 0 1,0 0 0,-1-1-1,1 1 1,0 0-1,0 0 1,0 0-1,0 0 1,0 0 0,0 0-1,0 0 1,-1 0-1,1 0 1,0 0 0,0 0-1,0 0 1,0 0-1,0 0 1,0 0-1,-1 0 1,1 0 0,0 0-1,0 0 1,0 1-1,0-1 1,0 0-1,0 0 1,0 0 0,-1 0-1,1 0 1,0 0-1,0 0 1,0 0-1,0 0 1,0 0 0,0 1-1,0-1 1,0 0-1,0 0 1,0 0-1,0 0 1,0 0 0,0 0-1,-1 0 1,1 1-1,0-1 1,0 0-1,0 0 1,0 0 0,0 0-1,0 0 1,0 0-1,0 1 1,0-1-1,1 0 1,-1 0 0,0 0-1,-4 15 37,5 3-19,0-1-1,2 1 0,0 0 1,0 0-1,2-1 1,0 0-1,1 0 1,14 26-1,-18-37 2,1-1 1,1-1-1,-1 1 0,1 0 1,0-1-1,7 7 0,-10-11-10,1 0-1,-1 0 0,1 0 1,-1 0-1,1 0 0,-1 0 1,1 0-1,-1 0 0,1-1 1,-1 1-1,0 0 0,1-1 0,-1 0 1,1 1-1,-1-1 0,0 0 1,0 1-1,1-1 0,-1 0 1,0 0-1,2-2 0,0 1 13,15-9-8,-7 4 0,1 0 1,-1-1 0,17-15-1,-25 20-9,0-1-1,0 0 1,-1 1-1,1-1 1,-1 0-1,1 0 1,-1 0-1,0 0 1,-1-1-1,1 1 1,-1 0-1,0-1 1,0 1-1,0-1 1,0-5-1,-3-104 19,0 86-15,2 19 3,-1-23 20,3 26-15,4 16-4,-5-8 21,-2 32 91,2 1-1,9 52 1,-6-57-68,-4-22-33,0 1 0,1-1 0,1 0 0,-1 1 0,1-1 0,1 0 0,-1 0 0,2 0 0,5 11 0,-8-17-12,1-1-1,-1 0 1,0 0 0,1 0-1,-1 0 1,1 0-1,-1 0 1,1 0 0,-1-1-1,1 1 1,0 0-1,-1-1 1,1 1 0,0-1-1,0 0 1,-1 0-1,1 0 1,0 1 0,0-2-1,-1 1 1,1 0-1,0 0 1,2-1 0,44-13 121,-46 13-123,9-4 16,0 0 1,0-1 0,18-14-1,-24 17-16,0-1 0,0 0 0,-1 0-1,1-1 1,-1 1 0,0-1-1,0 0 1,-1 0 0,5-9 0,-7 9-13,0 0 1,0 1-1,0-1 1,-1 0-1,0-9 1,1 17-219,-1-1 226,1 1 0,0-1 0,0 0-1,0 0 1,0 0 0,0 0 0,1 1-1,-1-1 1,1-1 0,-1 1 0,1 0 0,0 0-1,-1-1 1,1 1 0,4 2 0,0 1 2,5 5 0,2 3 14,29 22-1,-37-32-7,0 0 0,0 0 0,0 0 0,1 0 0,-1-1 0,0 0 0,1 0 0,0-1 0,0 1 0,-1-1 0,10 0 0,-6-1 4,64-3 68,-66 3-67,-1-1 0,0-1 0,0 1 0,0-1 0,0 0 0,0 0 0,0-1 0,0 0 0,6-4 0,-10 6-5,-1-1 1,1 1-1,0-1 0,-1 0 0,1 1 0,-1-1 0,1 0 0,-1 0 0,0 0 0,0 0 0,0 0 1,0 0-1,0 0 0,0 0 0,-1-1 0,1 1 0,-1 0 0,1 0 0,-1-1 0,0 1 1,0 0-1,0 0 0,0-1 0,0 1 0,-1 0 0,1-1 0,-1 1 0,1 0 0,-1 0 0,0 0 1,0 0-1,0 0 0,-2-3 0,-2-5-2,-1 1 0,0 0 0,-1 1 0,0 0 0,-13-13 0,20 21-7,-12-12-288,0 1 1,0 1 0,-1 0 0,0 0-1,-26-13 1,33 22-1148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38.3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411 206 5409,'-6'-7'670,"1"1"0,-1 0 1,-1 0-1,1 1 0,-1 0 0,0 0 0,0 0 0,-1 1 1,1 0-1,-1 0 0,-11-3 0,13 6-443,0 0 1,-1 0-1,1 0 1,-1 1-1,1 0 0,-1 0 1,1 0-1,-1 1 0,1 0 1,0 1-1,-1-1 0,1 1 1,0 0-1,0 1 1,-9 4-1,-7 4 43,0 1-1,1 1 1,1 1-1,-21 19 1,33-26-242,1 0 0,0 0 0,0 1-1,1 0 1,0 0 0,1 1 0,0 0 0,0 0-1,0 0 1,1 0 0,1 1 0,-5 17 0,7-19-26,-1-1 0,1 1 0,0-1 0,1 1 1,0-1-1,0 1 0,1-1 0,0 1 0,0-1 0,4 15 1,-4-20 1,1 0 0,-1 0 0,0 0 0,1 0-1,-1 0 1,1 0 0,-1 0 0,1-1 0,0 1 0,0-1 0,0 1 0,0-1 0,0 0 0,0 0 0,0 0 0,0 0 0,0 0 0,1 0 0,-1 0 0,0-1 0,1 1 0,-1-1 0,0 0 0,1 0 0,-1 0 0,1 0 0,-1 0 0,0 0 0,4-1 0,4 0 6,1-1 1,-1-1 0,0 1 0,0-1 0,12-6 0,-6 1-45,-1-1 1,-1 0 0,0-1 0,0 0-1,-1-1 1,0-1 0,-1 0 0,-1 0-1,0-1 1,0-1 0,-1 0 0,-1 0-1,0-1 1,-2 0 0,12-30 0,-15 32 33,-1-1 0,-1 1 0,0 0 0,-1-1 0,0 1 0,-1-1 0,-1 0 0,0 1 0,-1 0 1,0-1-1,-1 1 0,-1 0 0,0 0 0,-8-17 0,11 28 12,0 0 1,0 0-1,0 0 0,0 0 0,-1 0 1,1 0-1,-1 0 0,1 1 1,-1-1-1,1 0 0,-1 1 0,0-1 1,0 1-1,0 0 0,0 0 1,0 0-1,0 0 0,0 0 1,0 0-1,-1 0 0,1 1 0,-4-2 1,5 3 4,0 0 0,0 0 0,0 0 0,0 0 0,0 0 0,0 0 0,0 0-1,0 0 1,0 0 0,0 0 0,1 0 0,-1 1 0,1-1 0,-1 0 0,1 1 0,-1-1 0,1 0 0,0 1 0,-1-1 0,1 0 0,0 3 0,-6 42 197,5-36-163,-14 283 420,14-286-471,2 1 0,-1 0 0,1-1 0,0 1 0,0-1 0,1 1 0,0-1 0,1 1 0,0-1-1,0 0 1,5 8 0,-6-11-88,1-1-1,0 0 1,0 1-1,0-1 1,0 0-1,0-1 1,1 1-1,0-1 1,-1 1-1,1-1 1,0 0-1,0 0 1,0-1-1,0 1 0,0-1 1,1 0-1,-1 0 1,0 0-1,0-1 1,1 0-1,4 1 1,-1-2-426,0 1 1,0-1-1,0 0 1,0 0 0,-1-1-1,1 0 1,13-6-1,16-11-783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38.8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125 127 6449,'69'-77'2584,"-54"64"-1568,-9 14-174,-6-1-836,15 6 1674,1 0 0,25 6 0,73 7-317,-53-11-914,-47-5-397,10 1 70,33 1 0,-50-5-103,0 0 0,0 0 0,-1-1 0,1 0 0,0 0 0,0 0 0,-1-1 0,1 0 0,9-5 0,-14 6-45,-1 1 1,1-1 0,-1 0 0,1 0 0,-1 0-1,1 0 1,-1 0 0,0 0 0,1 0 0,-1 0 0,0-1-1,0 1 1,0 0 0,0-1 0,0 1 0,0-1-1,0 1 1,0-3 0,-1 3-51,0 0-1,0-1 1,0 1 0,0 0 0,0 0-1,0 0 1,-1 0 0,1 0 0,0 0-1,-1 0 1,1 0 0,-1 0-1,1 0 1,-1 0 0,1 1 0,-1-1-1,0 0 1,0 0 0,1 0-1,-1 1 1,-1-2 0,-4-2-204,0 0 0,0 1 1,0-1-1,0 1 0,0 1 1,-1-1-1,-8-1 0,-4 0 159,-1 0 0,1 2 0,-1 0 0,0 1 0,0 2 1,-21 2-1,-119 24 550,68-9 364,78-16-609,-6 1 295,1 1 0,-32 10 1,46-13-401,1 1 1,0-1 0,0 1 0,0 0-1,0 1 1,0-1 0,0 1 0,1 0-1,-1 0 1,1 0 0,0 0 0,0 0-1,0 1 1,0-1 0,0 1 0,1 0-1,-3 5 1,3-4-44,0 0 0,1 0 0,0 0 0,0 0 0,0 0 0,0 0 0,1 0 0,0 0 0,0 0 0,0 1 0,1-1 0,0 0 0,-1 0 0,3 5 0,0-3-5,0 0 0,0 0 0,1 0-1,-1 0 1,2-1 0,-1 1 0,1-1-1,8 8 1,2 0 7,0-1 0,1 0 0,1-1 0,0-1 0,1-1 0,22 10 0,46 14 93,-63-26-83,-1 0-1,-1 1 0,0 1 0,0 1 0,21 15 1,-40-25-41,-1 0 1,1 1 0,0-1-1,0 1 1,-1-1-1,1 1 1,-1 0 0,1-1-1,-1 1 1,0 0 0,0 0-1,0 0 1,0 0-1,0 0 1,0 0 0,0 0-1,-1 0 1,1 1 0,-1 2-1,0-3 3,0 0 0,-1 0-1,1 0 1,-1 0 0,1-1 0,-1 1-1,0 0 1,0 0 0,0-1-1,0 1 1,0-1 0,0 1 0,0-1-1,-1 1 1,1-1 0,-1 1-1,-2 1 1,-4 2-10,0 0 0,-1 0-1,1-1 1,-1 0 0,0 0 0,-1-1-1,-10 2 1,-63 17-2150,69-21 1575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39.2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9194,'12'3'3585,"11"25"-2457,-6 3 248,2 24 9,5 15-289,-3 20-448,2 6-176,-4 1-216,-6-9-48,-6-17-64,-1-7-64,-19-12-496,0 7-136,-27-7 272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41.7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56 307 3793,'-10'-11'898,"2"3"-135,0-1 1,-11-16-1,18 23-639,0 1-1,0-1 1,-1 0-1,1-1 1,1 1-1,-1 0 0,0 0 1,0 0-1,1 0 1,-1-1-1,1 1 1,0 0-1,0-1 0,0 1 1,0 0-1,0 0 1,0-1-1,1 1 1,0-4-1,3-2 15,0 0 0,0 1 0,0-1 0,1 1 1,1 0-1,-1 1 0,1-1 0,0 1 0,0 0 0,1 1 0,0-1 0,0 1 0,0 1 1,9-5-1,11-4-57,1 1 1,50-14 0,-69 24-41,200-45 375,-195 44-342,0 1 0,0 0 1,0 2-1,15 0 0,-26 0-44,0 0-1,0 0 1,0 1-1,0-1 1,0 1 0,0 0-1,0-1 1,0 1-1,-1 1 1,1-1 0,0 0-1,0 1 1,-1 0-1,1-1 1,-1 1 0,0 0-1,1 0 1,-1 0-1,0 1 1,0-1-1,0 0 1,-1 1 0,1-1-1,2 6 1,-2-1 38,0 1 0,-1-1 1,0 0-1,0 0 0,-1 1 0,0-1 1,0 0-1,-1 1 0,1-1 0,-2 0 1,1 0-1,-1 0 0,-4 11 1,-5 10 224,-28 52 1,20-45-196,-2-1 1,-1-1-1,-1-1 1,-2 0-1,-2-2 1,-45 41-1,37-42-29,14-10 6,0-1 0,-2-2 1,-30 19-1,51-35-62,0 1-1,-1 0 1,1-1 0,0 1 0,-1-1 0,1 1 0,0-1-1,-1 0 1,1 0 0,0 0 0,-1-1 0,1 1 0,0-1-1,-1 1 1,1-1 0,0 1 0,0-1 0,-1 0 0,1 0-1,0 0 1,0-1 0,0 1 0,0 0 0,0-1 0,1 1-1,-1-1 1,0 0 0,1 0 0,-1 1 0,1-1 0,-2-3-1,2 1-6,0 0 0,1 1-1,-1-1 1,1 0-1,0 0 1,0 0-1,1 0 1,-1 1-1,1-1 1,1-5-1,14-37-19,-8 28 4,-6 13 1,0 0 1,1 0 0,-1 0 0,1 0 0,1 1 0,-1-1 0,1 1 0,-1 0 0,6-5 0,-8 8 9,0 0-1,0 0 0,1 0 1,-1 0-1,0 1 1,0-1-1,1 0 1,-1 1-1,0-1 1,1 1-1,-1-1 1,1 1-1,-1-1 0,0 1 1,1 0-1,-1 0 1,1 0-1,-1 0 1,1 0-1,-1 0 1,1 0-1,-1 0 1,1 1-1,-1-1 0,0 1 1,1-1-1,-1 1 1,0-1-1,1 1 1,-1 0-1,0-1 1,1 1-1,-1 0 1,0 0-1,0 0 0,0 0 1,0 0-1,1 2 1,20 26 129,28 47-1,-8-10-64,-37-60-287,-1-1 1,1 0 0,0-1-1,1 1 1,-1-1-1,1 0 1,0 0-1,0-1 1,0 1-1,0-1 1,1-1-1,-1 1 1,1-1-1,0 0 1,-1-1 0,9 1-1,24 4-1200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42.2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54 4705,'3'-4'373,"0"0"0,1 1 0,0-1 1,-1 1-1,1 0 0,0 0 0,1 0 0,-1 1 0,0-1 0,9-2 1,-1 1 384,0 1 0,24-2 0,-27 3-417,3 1 67,1 0 0,0 1-1,-1 0 1,1 1 0,-1 0 0,21 5-1,-26-5-298,-1 1-1,0 0 1,0 0 0,0 1-1,0 0 1,0 0-1,-1 0 1,0 0-1,1 1 1,-1 0 0,0 0-1,-1 0 1,9 11-1,-12-14-83,0 1 0,0 0-1,0 0 1,0 0-1,-1 0 1,1 0-1,-1 0 1,0 0 0,1 0-1,-1 0 1,0 1-1,0-1 1,0 0 0,0 0-1,-1 0 1,1 0-1,-1 0 1,1 0 0,-2 3-1,0 1 19,-1 0 0,0 0-1,0-1 1,-7 11 0,-9 7 17,-1 0 0,-1-1-1,-2-1 1,0-1 0,0-1 0,-2-1 0,-1-1 0,0-1 0,-43 19 0,65-33-60,-1-1-9,0 2 1,1-1-1,-1 0 1,1 1-1,0 0 1,0 0-1,-8 7 1,9-7-36,1-1-96,4-3-34,11-4-58,70-24-33,-64 20 255,0 2-1,0 1 1,1 0 0,0 1 0,30-3-1,-28 6 17,0 2 0,40 3-1,-57-2 9,-1-1 1,1 1-1,0 0 0,0 0 0,0 1 1,-1-1-1,1 1 0,-1 0 0,1 0 0,-1 1 1,0-1-1,0 1 0,0 0 0,0 0 1,0 0-1,0 1 0,-1-1 0,0 1 1,4 5-1,-6-7 9,0 1 0,0-1 1,0 1-1,-1-1 0,1 1 1,-1-1-1,0 1 0,1-1 0,-1 1 1,0 0-1,0-1 0,-1 1 1,1 0-1,-1-1 0,1 1 0,-1-1 1,0 1-1,0-1 0,0 1 1,0-1-1,0 0 0,-1 0 0,1 1 1,-1-1-1,1 0 0,-1 0 1,-2 2-1,-3 3 41,0 0 0,-1-1 1,1 1-1,-1-2 0,-1 1 0,-9 4 0,-257 112 474,236-111-491,31-9-35,0 0 1,0 0 0,-11 6-1,26-9-338,35-10-447,10-12 407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42.7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134 61 6585,'-133'7'6350,"293"-15"-2638,213-19-3038,-300 10-518,-19 3 15,-43 13-408,-9 2-574,-6 1-750,-7 2 653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17.2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83 1384,'-3'-2'233,"-1"1"0,1-1-1,-1 0 1,1 0 0,0 0 0,0-1-1,0 1 1,0-1 0,0 0 0,1 0-1,-1 0 1,-2-3 0,3 3-86,0 0-1,0 0 1,-1 0 0,1 0 0,-1 1-1,0-1 1,0 1 0,0 0 0,-6-4-1,-7 3 2326,16 3-2359,-1 0-1,0 0 1,1 0 0,-1 0 0,0 0 0,1 0 0,-1 0 0,0 0 0,1 0 0,-1 0 0,0-1 0,1 1 0,-1 0 0,0 0 0,1-1 0,-1 1 0,0 0 0,1-1 0,-1 1 0,1 0 0,-1-1-1,1 1 1,-1-1 0,1 1 0,-1-1 0,1 1 0,-1-1 0,1 0 0,0 1 0,-1-1 0,1 1 0,-1-2 0,2 2-104,0-1 0,-1 1 0,1 0-1,-1-1 1,1 1 0,-1 0 0,1-1 0,0 1 0,-1 0 0,1 0 0,0 0 0,-1 0 0,1 0-1,-1 0 1,1 0 0,0 0 0,1 0 0,0 0 11,24-1 26,-1 1-1,47 6 1,-9 0 46,-48-5-59,25 2 60,-38-3-85,0 0 1,0 1 0,1-1-1,-1 1 1,0-1 0,0 1-1,0 0 1,0 0 0,0 0-1,0 0 1,0 0 0,0 1-1,2 2 1,-3-3 6,0 1-1,-1-1 1,1 0 0,-1 1-1,1 0 1,-1-1 0,0 1-1,0-1 1,1 1 0,-1-1-1,0 1 1,0 0 0,-1-1 0,1 1-1,0-1 1,0 1 0,-1-1-1,1 1 1,-1-1 0,1 1-1,-1-1 1,-1 3 0,-23 39 349,13-24-202,-13 26 127,3 2-1,1 0 0,-27 96 1,-16 223 659,51-273-703,9-32 250,2-54-685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43.1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52 6385,'-18'4'3177,"10"5"-96,11-6-1761,13-1-592,5-4-208,17 7-160,7-5-120,12-1-144,10-3-24,0-10-16,3 2 24,-3-3-424,-10 6-424,-21 2-1496,-13-3 1384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43.4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66 5753,'-18'5'2777,"10"-7"-921,4 2-511,15 0-129,1-6-224,15-1-328,11 0-104,14-2-336,9 0-96,4-1-72,3 3 80,1-2-472,-1 6 232,13 1 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44.0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115 279 4689,'-2'-2'196,"0"-1"-1,0 0 1,0 0 0,0 0-1,0 0 1,1 0-1,-1 0 1,1 0 0,0 0-1,0-1 1,0 1 0,0 0-1,0-1 1,1 1 0,0 0-1,0-1 1,0 1 0,0-1-1,0 1 1,1-1-1,-1 1 1,1 0 0,0-1-1,0 1 1,0 0 0,1 0-1,-1 0 1,1-1 0,-1 2-1,1-1 1,4-4 0,2-4 20,1 1 0,0 0 1,1 1-1,0 0 1,0 0-1,1 1 1,12-7-1,3 0 111,1 1 0,0 1 0,52-17-1,-62 24-214,0 2 0,0 0 0,0 1 0,1 1 0,-1 1 0,1 0 0,0 1 1,17 3-1,-28-2-85,0 0 0,0 1 0,0 0 0,0 0 0,0 1 1,0 0-1,0 0 0,-1 0 0,8 6 0,-11-7-21,-1 0-1,1 0 1,-1 1-1,0-1 1,0 0-1,0 1 1,0-1-1,-1 1 0,1 0 1,0-1-1,-1 1 1,0 0-1,0 0 1,0 0-1,0 0 1,0 0-1,-1 0 1,1 0-1,-1 0 0,0 0 1,0 1-1,0-1 1,0 0-1,-1 3 1,0 1 7,-1 0-1,0-1 1,0 1 0,0-1 0,-1 0 0,0 0 0,-1 0 0,1 0 0,-6 7 0,-6 5 42,-25 23 0,28-29-36,-32 27 30,-1-2-1,-76 47 0,104-73-46,-27 18-2,-2-2 1,-1-2-1,-88 33 0,134-58-1,-28 7-3,29-7 2,-1 1 0,1-1 0,0 0 0,-1 0 0,1 0 0,-1 0 1,1 0-1,0 0 0,-1 0 0,1 0 0,-1 0 0,1 0 0,0 0 1,-1 0-1,1 0 0,0 0 0,-1 0 0,1 0 0,-1 0 0,1 0 0,0 0 1,-1 0-1,1-1 0,0 1 0,-1 0 0,1 0 0,0 0 0,-1-1 1,1 1-1,0 0 0,0 0 0,-1-1 0,1 1 0,0 0 0,0-1 0,-1 1 1,1 0-1,0-1 0,0 1 0,0 0 0,0-1 0,0 1 0,-1-1 1,1 1-1,0 0 0,0-1 0,0 1 0,0 0 0,0-1 0,0 1 1,0-1-1,0 1 0,0 0 0,1-1 0,-1 1 0,0 0 0,0-1 0,0 1 1,0-1-1,0 1 0,1-1 0,3-6-23,0 0 1,1 0-1,0 0 1,0 1-1,1-1 0,11-9 1,46-35-44,-43 35 56,-13 10 12,61-43 0,-61 45 46,0 0 0,0 0 0,0 1 1,0-1-1,1 2 0,0-1 0,15-2 0,-21 5-14,-1 0-1,1 0 1,-1 0-1,1 0 1,0 0-1,-1 1 1,1-1-1,-1 0 1,1 1-1,0-1 1,-1 1-1,1 0 1,-1-1-1,0 1 1,1 0-1,-1 0 1,0 0 0,1 0-1,-1 0 1,0 0-1,0 0 1,0 1-1,0-1 1,0 0-1,0 1 1,0-1-1,-1 1 1,2 1-1,1 4 138,0 1 0,-1-1 0,0 1 0,2 11-1,-2-8 4,4 23 271,-4-20-259,1 0-1,0 0 1,5 13 0,-6-23-161,0 0 0,0 1 0,0-1 0,1 0 1,-1 0-1,1-1 0,0 1 0,0-1 0,0 1 0,1-1 0,-1 0 1,1 0-1,5 3 0,0-1-74,-1-1 1,1 0-1,1-1 1,-1 0 0,0 0-1,1-1 1,0 0-1,15 1 1,3-2 592,54-5 1,1-5-9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44.9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80 324 6281,'-60'89'2653,"49"-79"-1832,5-10-107,6 0-648,-1-1 1,1 0-1,0 0 0,0 1 1,-1-1-1,1 0 1,0 1-1,0-1 0,0 0 1,0 0-1,0 1 0,0-1 1,0 0-1,0 1 1,0-1-1,0 0 0,1-1 1,0 0 7,0 0-1,0-1 1,0 1 0,0 0 0,1 0 0,-1 0-1,1 0 1,-1 0 0,1 0 0,0 0-1,0 1 1,0-1 0,3-2 0,4-3 117,122-127 1184,-55 50-740,-43 50 116,48-67 1,-76 92-613,1-1 105,-6 10-231,0 0-1,0 0 1,0 0-1,0 0 0,0 0 1,0 0-1,0 0 1,0 0-1,0 1 0,0-1 1,0 0-1,0 0 1,0 0-1,0 0 0,0 0 1,0 0-1,0 0 1,0 0-1,0 0 0,1 0 1,-1 0-1,0 0 1,0 0-1,0 0 0,0 0 1,0 0-1,0 0 1,0 0-1,0 0 1,0 0-1,0 0 0,0 0 1,0 0-1,0 0 1,0 0-1,0 0 0,1 0 1,-1 0-1,0 0 1,0 0-1,0 0 0,0 0 1,0 0-1,0 0 1,0 0-1,0 0 0,0-1 1,0 1-1,0 0 1,0 0-1,-4 61 415,13 102-107,-6-137-252,1 0-1,1 0 0,1 0 1,18 42-1,-21-61-39,1 1 0,0 0 0,0-1 0,11 13 0,-15-19-21,1 0 1,0 0 0,0 0 0,0 1 0,1-1 0,-1 0 0,0-1 0,0 1 0,0 0 0,1 0 0,-1 0 0,0-1-1,1 1 1,-1-1 0,1 1 0,-1-1 0,1 0 0,-1 1 0,1-1 0,-1 0 0,1 0 0,-1 0 0,1 0 0,-1 0-1,1 0 1,-1-1 0,1 1 0,-1 0 0,1-1 0,-1 1 0,0-1 0,1 0 0,-1 1 0,0-1 0,1 0 0,-1 0-1,2-1 1,4-6 24,0 1-1,0-1 0,-1-1 0,0 1 0,0-1 0,-1 0 1,6-15-1,13-20 26,-12 21-40,-1 0 1,-2-1-1,0 0 1,-1-1-1,8-48 0,-8 35 6,-7 35-17,-1 0 0,1 0 0,-1 0 1,0 1-1,0-1 0,-1 0 0,1 0 0,0 0 1,-1 1-1,0-1 0,1 0 0,-1 1 0,-2-5 1,2 6 1,1 0-1,-1 0 1,0 0 0,1 0 0,-1 0 0,0 0 0,0 0 0,1 0 0,-1 1 0,0-1 0,0 0 0,0 0 0,0 1 0,0-1-1,0 1 1,0-1 0,0 1 0,0-1 0,0 1 0,0 0 0,-1-1 0,1 1 0,0 0 0,0 0 0,0 0 0,0 0 0,-1 0-1,1 0 1,0 0 0,0 0 0,0 1 0,0-1 0,0 0 0,-2 1 0,0 1 0,1 0 0,0 0 0,-1 0 1,1 0-1,0 1 0,0-1 0,0 1 0,1-1 0,-1 1 1,0 0-1,1-1 0,0 1 0,0 0 0,0 0 1,0 0-1,0 0 0,0 0 0,0 6 0,-1 6 5,0 1 0,0 21-1,4-9 1,0 0 0,13 48 0,-5-26 4,-9-40-11,0-5-2,0 1 0,0 0 1,1 0-1,3 7 1,-4-11-2,0 0 0,0 0 0,0 0 0,0-1 0,0 1 0,1 0 0,-1-1 0,1 1 0,0-1 0,-1 1 0,1-1 0,0 0 0,0 0 0,-1 0 0,1 0 0,3 1 0,-1-1-2,0 1 0,1-2 0,-1 1-1,0 0 1,1-1 0,-1 0 0,0 0 0,1 0 0,-1 0 0,0-1 0,0 0 0,1 0-1,-1 0 1,0 0 0,0-1 0,0 1 0,0-1 0,0 0 0,0 0 0,6-5-1,3-4-18,1 0 0,-2-1 0,23-25-1,-26 24 8,1 0-1,-2 0 0,0-1 1,-1 0-1,0 0 0,-1-1 1,0 1-1,-1-1 1,-1-1-1,4-27 0,-12 16 39,4 26-26,0 1 0,0-1 0,0 1 0,0-1 0,0 1 0,0-1 0,0 1 0,-1-1 0,1 1 0,0-1 0,0 1 0,0-1 0,-1 1 0,1-1 0,0 1 0,-1-1 1,1 1-1,0 0 0,-1-1 0,1 1 0,-1-1 0,1 1 0,-1 0 0,1 0 0,0-1 0,-1 1 0,1 0 0,-1 0 0,1 0 0,-1-1 0,1 1 0,-1 0 0,0 0 0,1 0 0,-1 0 0,1 0 0,-1 0 0,1 0 0,-1 0 0,1 0 0,-1 0 0,1 0 0,-1 1 0,1-1 1,-1 0-1,1 0 0,-1 0 0,0 1 0,-2 3 17,0 1 1,0-1 0,1 0 0,-1 1 0,1 0 0,0-1 0,0 1 0,-1 9-1,-1-2 14,0-1-48,1 1 1,0-1-1,1 1 0,0 0 0,0 0 1,2 1-1,-1-1 0,2 0 1,0 0-1,0 0 0,1 0 1,5 19-1,-5-27-216,0 1-1,1-1 1,-1 0-1,1 0 1,0 0-1,0 0 1,0 0 0,0-1-1,1 1 1,0-1-1,-1 0 1,1 0 0,0-1-1,1 1 1,-1-1-1,0 0 1,1 0-1,-1 0 1,1 0 0,0-1-1,5 1 1,36 8-1387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45.3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127 83 6553,'-26'21'3526,"21"-17"-3130,-1-1 0,1 2-1,0-1 1,1 1-1,-1-1 1,1 1-1,0 1 1,0-1-1,0 1 1,1-1-1,-4 10 1,4-10-224,2 0-1,-1 0 1,0 1 0,1-1-1,0 1 1,0-1 0,1 1-1,0-1 1,0 1 0,0-1-1,0 1 1,1-1 0,0 1-1,0-1 1,1 0 0,1 6-1,-1-7-125,1 1 0,-1-1 0,1 0 0,0 0 0,0 0 0,0 0 0,1 0 0,-1-1 0,1 0 0,0 1 0,0-1 0,0-1 0,0 1 0,0 0 0,1-1-1,0 0 1,-1 0 0,7 1 0,-2 0-6,0-1 0,0-1 0,1 1-1,-1-1 1,0-1 0,1 0 0,-1 0 0,1-1-1,-1 0 1,0-1 0,17-4 0,-12 1 10,0 0-1,-1-1 1,0 0 0,0-1 0,-1-1 0,1 0 0,10-10 0,-20 15-32,1 0 0,-1 0 0,0 0 0,0 0 0,-1-1 0,1 1 0,-1-1 1,1 1-1,-1-1 0,0 0 0,0 0 0,-1 0 0,1-1 0,-1 1 1,0 0-1,0 0 0,-1-1 0,1 1 0,-1 0 0,0-1 0,0 1 1,0-1-1,-1 1 0,1 0 0,-1-1 0,0 1 0,0 0 0,-1 0 1,1 0-1,-1 0 0,0 0 0,-3-4 0,0-2-15,-1 1-1,-1 0 1,1 1-1,-1-1 1,-1 1-1,1 1 0,-1-1 1,-1 1-1,0 1 1,1 0-1,-2 0 1,-11-6-1,7 7-103,0 0-1,-1 0 0,1 1 0,-1 1 1,0 1-1,0 0 0,0 1 0,0 0 1,0 1-1,0 1 0,0 1 0,0 0 1,-23 6-1,35-7-32,1 0 0,-1 0-1,1 0 1,0 1 0,-1-1 0,1 0 0,0 1-1,0 0 1,0-1 0,-3 5 0,-8 19-735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45.7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335 206 7218,'-11'1'962,"0"-1"1,0 1 0,0 1 0,0 0 0,1 1 0,-19 7 0,16-5-357,0 1-1,1 1 1,0 0-1,-20 17 1,16-11-387,1 2 1,0 0-1,1 1 1,1 0-1,1 1 0,0 1 1,-10 21-1,15-25-154,0 0 0,2 1 0,0 0 0,0 0 0,2 0 0,-4 28 0,7-41-63,-1 0-1,1 0 1,0 0 0,1 0-1,-1 0 1,0 0-1,1 0 1,-1 0 0,1 0-1,-1 0 1,1-1 0,0 1-1,0 0 1,0 0-1,0 0 1,0-1 0,0 1-1,0-1 1,0 1-1,3 1 1,-2-1 0,1-1 1,0 1-1,-1 0 0,1-1 1,0 0-1,0 0 0,0 0 1,0 0-1,0 0 0,0-1 1,6 1-1,5-1-1,1 0 0,0-1 0,0 0 0,17-5 0,-28 5-4,7-1-12,0-1 0,0 0-1,0-1 1,-1 0 0,1-1 0,-1 0-1,0 0 1,0-1 0,-1-1 0,1 0-1,-1 0 1,9-9 0,-6 2-6,0-1 0,-1 1 0,-1-2 0,0 1 0,-1-1 0,11-28 0,-12 25 20,-1 0 0,-1 0 1,0-1-1,-2 0 0,0 1 0,1-36 1,-5 43 2,0 0 0,-1 1 0,0-1 1,-1 1-1,0-1 0,-1 1 0,0 0 1,-1 0-1,0 0 0,-1 0 0,0 1 0,-12-18 1,13 23 13,0 1 0,0-1 0,0 1 0,0 0 0,-1 0 1,1 0-1,-1 1 0,0 0 0,0 0 0,-1 0 0,1 0 1,0 1-1,-1 0 0,0 0 0,1 0 0,-1 1 0,-10-1 0,14 2 6,1 0 0,-1 1 0,0-1-1,0 1 1,0-1 0,1 1 0,-1 0-1,0 0 1,1 0 0,-1 0 0,1 0-1,-1 0 1,1 0 0,-1 0-1,1 1 1,0-1 0,0 0 0,0 1-1,-1-1 1,1 1 0,1-1 0,-2 3-1,-18 41 197,14-23-190,0 1-1,2 1 1,0-1 0,2 1 0,0 44-1,4-29-51,2 0 1,15 69-1,-17-97-149,1 0 0,1-1 1,0 1-1,9 16 1,-11-23-28,1 0 1,-1 0 0,1 0 0,0-1-1,1 1 1,-1-1 0,0 0 0,1 0-1,0 0 1,0 0 0,0-1-1,0 1 1,5 1 0,22 7-707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46.0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28 5881,'5'-4'433,"0"1"0,0 0-1,0 0 1,1 1 0,-1-1 0,1 1-1,0 0 1,0 1 0,-1-1-1,1 1 1,0 0 0,0 1 0,8-1-1,11 1 586,45 7 0,-66-7-923,10 2 70,125 19 1579,-117-16-1224,0 0-1,-1 2 1,0 0 0,24 13-1,-43-19-461,-1 0 0,0 0 1,1 0-1,-1 0 0,0 0 0,0 0 0,0 0 0,1 0 0,-1 1 0,-1-1 0,1 1 0,0-1 0,0 1 0,0-1 0,-1 1 0,1-1 1,-1 1-1,1-1 0,-1 1 0,0 0 0,1-1 0,-1 1 0,0 0 0,0-1 0,0 1 0,0 0 0,-1-1 0,1 1 0,0 0 0,-1-1 1,0 3-1,-2 5 101,0 0 0,-1 0 0,0 0 0,-6 8 0,8-13-105,-1 1-4,-11 17 51,1 1 1,2 0 0,0 0-1,1 1 1,-11 45 0,14-33-111,0 1-278,-4 60 0,11-95 104,0 1 0,0-1 0,0 1-1,1 0 1,-1-1 0,1 1 0,0-1 0,-1 0 0,1 1 0,0-1-1,0 0 1,1 1 0,-1-1 0,0 0 0,1 0 0,-1 0 0,1 0 0,0 0-1,0 0 1,0-1 0,2 3 0,10 4-698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46.4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 1 8426,'-47'5'3641,"21"-3"-1809,14 6-424,15 1-488,11 5-295,23 0-465,-1-6-48,28 3-128,-7-11-152,9-6-617,8-7-199,-12-13 536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46.8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7394,'12'8'3208,"4"10"-1751,12 13 223,-6 8-144,8 5-391,13 16-529,-2 2-184,8 9-280,-15 11-40,-13 4-184,-7-3-360,-21-9 288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9:47.1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163 0 5625,'-22'18'2425,"9"18"-1129,0 9 96,-10 9 137,1 10-193,-1 22-416,1 2-200,6 0-376,8-3-128,13-19-128,7-6 32,19-11-416,12-11 24,32-16 144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17.6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28 5313,'13'-14'1945,"-1"2"-1097,13 10 80,14 2 48,1 0 96,16 0-439,1 0-233,1 0-280,-4 4-48,-2 6-88,-9 1-568,-22 1 423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18.1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92 106 2240,'-72'5'1294,"71"-5"-1178,0 0-1,0 0 1,1 0 0,-1 0-1,0 0 1,0 0 0,0 0-1,1 0 1,-1 0 0,0 0-1,0-1 1,0 1-1,1 0 1,-1 0 0,0-1-1,1 1 1,-1-1 0,0 1-1,1-1 1,-1 1 0,0-1-1,1 1 1,-1-1 0,0-1-1,1 2 25,-1 0 1,1-1-1,0 1 0,0-1 1,0 1-1,0-1 0,1 1 0,-1-1 1,0 1-1,0-1 0,0 1 1,0 0-1,0-1 0,1 1 0,-1-1 1,0 1-1,0 0 0,1-1 0,-1 1 1,0 0-1,0-1 0,1 1 1,-1 0-1,0-1 0,1 1 0,-1 0 1,1 0-1,-1-1 0,0 1 1,1 0-1,-1 0 0,1-1 0,31-12 302,0 0 0,1 2 0,57-11-1,-42 11-287,2 3-1,-1 1 1,1 3-1,0 2 0,-1 3 1,64 7-1,-112-8-166,44 11-618,-44-11 462,1 1-1,0-1 0,-1 1 1,1-1-1,-1 1 1,1 0-1,-1 0 0,1 0 1,-1 0-1,0 0 1,1 0-1,-1 0 0,0 0 1,0 0-1,0 1 1,0-1-1,0 1 0,0-1 1,0 0-1,0 1 0,-1-1 1,1 1-1,0 2 1,-1-2-8,0 0 1,0 0 0,-1 0-1,1 0 1,-1 0 0,0 0-1,1 0 1,-3 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18.4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 10 3889,'-73'49'1768,"87"-53"-528,5 4-47,11 0 183,1-7 0,10-1-271,15-1-441,-4-1-160,13-1-248,1 8-88,-6-4-96,3 7 16,-18 0-872,-9 3-1521,-15 8 1529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20.1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35 122 360,'-8'-22'-74,"5"14"502,0 1 0,0-1 0,-2-11 0,5 17-237,0 0-1,0 0 1,0-1 0,0 1 0,0 0-1,0 0 1,0 0 0,0 0 0,1 0 0,-1 0-1,1 0 1,0 0 0,0 0 0,-1 0-1,1 1 1,0-1 0,1 0 0,0-2 0,0 2 4,0 0 1,0 0 0,-1 0 0,1 1 0,0-1-1,0 1 1,1-1 0,3-1 0,-6 3-165,1-1 0,-1 1 0,0 0 0,1 0 0,-1 0 0,0 0 0,1 0 0,-1 0 0,0 0 0,1 0 0,-1 0 0,0 0 0,1 0 0,-1 0 0,0 0 0,1 0 0,-1 0 0,0 1 0,1-1 0,-1 0 0,0 0 0,0 0 0,1 0 0,-1 1 0,0-1 0,1 0 0,3 16 548,-6 17 40,-2 0 0,-10 45 0,2-17-168,-2 56 574,3 211 0,11-327-1355,3-4 128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20.5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88 73 6617,'-6'27'2815,"5"-20"-2505,-3 8 39,1 1 1,1 0-1,1 0 0,0 20 1,1-28-258,1 0 0,1 0 0,-1-1 1,1 1-1,0-1 0,1 1 1,-1-1-1,2 0 0,-1 0 0,1 0 1,4 6-1,-5-10-46,0 0-1,0 0 1,0 0 0,0 0 0,0-1-1,0 0 1,0 0 0,1 1-1,-1-2 1,1 1 0,0 0 0,0-1-1,-1 0 1,1 0 0,0 0-1,0 0 1,0-1 0,0 1 0,7-1-1,7-1 32,0 0 0,0-1 0,19-5 0,-34 7-67,11-3 24,-1-1-1,0 0 0,1-1 0,-1 0 1,-1-1-1,1 0 0,-1-1 0,0 0 1,15-13-1,-23 16-21,1 1 0,-1-1 0,0-1 0,0 1 0,0 0 0,-1-1 0,0 0 0,1 0 0,-2 0 0,1 0 0,0 0 0,-1-1 0,0 1 0,-1-1 0,1 0 0,-1 1 0,0-1 0,0 0 0,-1 0 0,0 1-1,0-1 1,0 0 0,0 0 0,-1 0 0,-2-5 0,1 4-11,0 1 0,0 1 0,-1-1 0,0 0 0,0 1 0,-1-1 0,0 1 0,0 0 0,0 0 0,0 0 0,-1 1 0,0 0 0,1 0 0,-2 0-1,1 0 1,0 1 0,-1 0 0,0 0 0,1 0 0,-1 1 0,0-1 0,-7 0 0,-8-2-17,1 1-1,-1 0 1,0 2 0,0 0 0,-28 2-1,22 1 29,-51 8 0,71-8-113,0 0 0,1 1 0,-1 0 0,1 0 0,-1 0 0,1 1 0,0 0 0,0 0 0,0 1 0,1 0 0,-1-1 0,-9 11 0,14-14 16,0 1-1,0 0 1,1 0 0,-1 0 0,0 1 0,0-1 0,1 0-1,-1 0 1,1 0 0,-1 1 0,1-1 0,-1 0-1,1 0 1,0 1 0,-1 1 0,2 0 0,0-1 1,-1 0-1,1 0 1,0 1-1,0-1 1,1 0-1,-1 0 0,0 0 1,2 2-1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20.9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59 187 4985,'-52'-121'2057,"48"105"-929,1 4-152,12 2 56,4-1-152,19 6-392,11 2-143,14 1-145,2-1-40,-6-1-56,-4 6-40,-11 3-24,-4 5-8,-6-1-8,-5-2-176,-18 0-825,-5 2-719,-23-6 984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38.3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16 6225,'-2'-10'2321,"7"7"-1617,4 1 16,5 4 96,5-1-208,9 13-400,4 2-87,6 1-49,9 0 0,8-6-305,6-4-575,17-9 536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21.2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0 2537,'-4'1'195,"-2"0"539,-1 0-1,0 1 1,1 0-1,-11 4 0,16-5-622,-1-1 0,1 1 0,0-1 0,0 1 0,0-1 0,0 1 0,0 0 0,0 0 0,1 0 0,-1-1 0,0 1 0,0 0 0,1 0 0,-1 0 0,0 0 0,1 0 0,-1 0 0,1 1 0,-1-1 0,1 0 0,-1 0 0,1 0 0,0 0 0,0 1 0,0-1 0,0 0 0,0 0 0,0 0 0,0 1 0,0-1 0,0 0 0,0 0 0,0 0 0,1 2 0,3 5 50,-1 1 1,2-1 0,-1 0 0,1 0-1,0 0 1,1-1 0,-1 1 0,2-1-1,-1-1 1,10 8 0,12 9 68,41 25 0,-30-22-61,-13-8-89,56 41 29,-74-52-95,1 1-1,-1 0 1,0 1-1,-1-1 1,0 1 0,8 14-1,-13-20 5,-1-1 0,1 1 1,-1 0-1,0 0 0,0 0 0,0 0 0,0 0 0,0 0 0,-1 0 0,0 0 1,1 0-1,-1 0 0,0 0 0,0 0 0,-1 0 0,1 0 0,-1 0 1,1 0-1,-3 4 0,1-3 21,0 0-1,0-1 1,0 1 0,-1-1-1,0 1 1,0-1 0,0 0 0,0 0-1,0 0 1,-1 0 0,1-1-1,-5 3 1,-6 3 61,-1-1 0,0-1-1,0 0 1,-1-1 0,0 0 0,-16 1-1,-1 0 65,-48 2-1,73-7-140,-1-1 0,1 0 0,-1-1 0,1 0 0,-1 0-1,1-1 1,0 0 0,0 0 0,0-1 0,-15-6 0,22 8-45,1 1 0,-1-1 0,0 1 0,0-1 0,0 1 0,1-1-1,-1 0 1,0 0 0,0 1 0,1-1 0,-1 0 0,1 0 0,-1 0 0,1 1 0,-1-1 0,1 0-1,0 0 1,-1 0 0,1 0 0,0 0 0,-1 0 0,1 0 0,0 0 0,0 0 0,0 0-1,0 0 1,0 0 0,0 0 0,0 0 0,1 0 0,-1 0 0,1-1 0,10-18-277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06.5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392 130 560,'-75'-98'1906,"67"87"-835,7 10-910,1-1-1,-1 1 0,0 0 0,0-1 0,0 1 1,0 0-1,0 0 0,0 0 0,0 0 1,-1 0-1,1 0 0,0 0 0,0 0 1,-1 0-1,1 1 0,-1-1 0,1 0 1,-1 1-1,1-1 0,-1 1 0,1 0 0,-1-1 1,-1 1-1,-2 10 276,4-5-341,-7 21 69,-22 75 1220,-56 130-1,64-184-980,-59 119 692,81-165-1094,-11 19 242,-13 35-1,22-51-186,1 1 0,-1-1-1,1 1 1,0-1 0,0 1-1,1-1 1,-1 1 0,1 0-1,0 0 1,0-1 0,1 1-1,-1 0 1,1-1 0,2 9-1,-2-12-41,-1-1 0,1 1-1,-1 0 1,1-1 0,-1 1-1,1 0 1,-1-1 0,1 1-1,0-1 1,-1 1 0,1-1-1,0 1 1,0-1 0,-1 1 0,1-1-1,0 0 1,0 1 0,0-1-1,-1 0 1,1 0 0,0 0-1,0 0 1,0 0 0,0 0-1,0 0 1,26-3 115,-19 1-66,58-14 119,-39 9-147,0 1-1,49-5 1,-26 8-45,-17 0-137,0 2-1,40 4 1,-43-3-3041,-25-1 1908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06.9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23 148 4257,'-18'-21'1608,"18"12"-944,-5-10-55,15 7 215,1-5 96,3-6-152,13 11-128,3-1-320,6 6-104,6 3-112,-4-1-40,7 0-40,5 5-8,-4 0 32,11 5-320,-22-5-1624,-2-3 1360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07.2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28 115 3849,'-14'-11'1784,"4"-8"-424,6 5-599,11-3-9,9 7 40,6-8-144,9 8-168,6 3-272,-1-2-80,7 9-88,7 0-8,13 11 32,9 1-448,13 0 296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07.6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195 0 2801,'1'0'55,"0"1"0,-1 0 0,1-1 1,0 1-1,0-1 0,-1 1 1,1 0-1,0 0 0,-1-1 0,1 1 1,-1 0-1,1 0 0,-1 0 1,1-1-1,-1 1 0,0 0 0,1 0 1,-1 0-1,0 0 0,0 0 1,1 1-1,-21-5 1169,-20-4 347,36 7-1394,-1-1 0,0 2 0,0-1 0,0 0 0,0 1 0,1 0 0,-1 0-1,0 1 1,1-1 0,-1 1 0,1 0 0,-5 3 0,7-4-135,0 1-1,0-1 1,1 1-1,-1 0 1,1 0-1,-1-1 1,1 1-1,-1 0 1,1 0-1,0 0 1,0 1-1,0-1 1,0 0-1,0 0 1,1 0-1,-1 1 1,1-1-1,0 0 1,-1 1-1,1-1 1,0 1-1,0-1 1,0 0-1,1 1 1,-1-1-1,0 0 1,2 3-1,2 7-9,0-1 0,1 0 0,0 0 0,0 0 0,2-1 0,-1 1 0,1-2 0,1 1 0,12 12 0,-9-10-16,-1 1 0,0 0 0,-1 0 0,-1 1 0,9 17 0,-12-22 3,-2 1 0,1 0 0,-1 1-1,0-1 1,-1 0 0,-1 1 0,1-1-1,-2 1 1,1 0 0,-2-1 0,1 1 0,-3 11-1,2-20 19,0 0 0,0 1 0,0-1 0,-1 0 0,1 0-1,0 1 1,-1-1 0,0 0 0,0 0 0,1-1 0,-1 1-1,0 0 1,0-1 0,-1 1 0,1-1 0,0 0 0,0 1-1,-1-1 1,1 0 0,-1 0 0,1-1 0,-1 1 0,1 0-1,-1-1 1,1 0 0,-1 1 0,-3-1 0,-6 0 36,0 0 0,0-1 0,0 0 0,-18-5 0,22 4-70,0 1-14,1 0 0,0-1 1,0 0-1,1 0 0,-1-1 1,0 0-1,1 0 0,-8-5 0,14 8-8,0 0 0,-1 0-1,1 0 1,0 0-1,0-1 1,0 1 0,0 0-1,-1 0 1,1 0 0,0 0-1,0 0 1,0 0-1,0-1 1,0 1 0,0 0-1,-1 0 1,1 0 0,0-1-1,0 1 1,0 0 0,0 0-1,0 0 1,0 0-1,0-1 1,0 1 0,0 0-1,0 0 1,0 0 0,0-1-1,0 1 1,0 0-1,0 0 1,0 0 0,0-1-1,0 1 1,0 0 0,0 0-1,0 0 1,1-1 0,-1 1-1,0 0 1,0 0-1,0 0 1,0 0 0,0-1-1,0 1 1,1 0 0,-1 0-1,0 0 1,0 0-1,0 0 1,0 0 0,1 0-1,-1-1 1,0 1 0,0 0-1,16-4-1217,-13 3 1043,32-5-826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08.2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319 91 5321,'1'-10'251,"-1"5"-54,0 0 0,1-1 1,-2 1-1,1-1 0,0 1 0,-3-10 0,2 13-148,0 1-1,0-1 1,0 0-1,0 1 1,0-1-1,0 1 0,0-1 1,-1 1-1,1 0 1,0-1-1,-1 1 1,1 0-1,-1 0 1,0 0-1,1 0 0,-1 0 1,0 0-1,1 0 1,-1 1-1,0-1 1,0 1-1,0-1 1,-2 1-1,-6-2 195,0 0 0,-1 1 1,1 0-1,-1 0 0,1 1 0,-1 1 0,0 0 1,1 0-1,0 1 0,-1 1 0,1 0 0,0 0 0,0 1 1,0 0-1,1 0 0,0 1 0,0 1 0,0-1 1,0 1-1,1 1 0,0 0 0,-9 10 0,12-12-223,0 1-1,0 0 0,1 1 0,0-1 1,0 1-1,1 0 0,0 0 0,0 0 1,1 0-1,0 0 0,0 1 1,0-1-1,1 1 0,0-1 0,1 1 1,-1-1-1,2 1 0,-1-1 0,1 1 1,0 0-1,0-1 0,1 0 1,3 8-1,-3-8-3,1 0-1,0 0 1,0 0 0,1 0-1,-1-1 1,1 1 0,1-1-1,-1 0 1,1-1 0,1 1-1,-1-1 1,0 0 0,1 0-1,0-1 1,1 1 0,-1-1-1,0-1 1,1 1 0,0-1-1,0 0 1,0-1 0,0 0-1,12 3 1,-12-5 3,0 1 0,0-1 0,1-1 0,-1 1 0,0-1 0,0 0 0,0-1 0,0 1 0,-1-1 0,1-1 0,0 1 0,-1-1 0,0-1 0,1 1 0,-1-1 0,9-7 0,-8 5-5,0 0 1,0 0-1,-1-1 1,0 0-1,0 0 1,-1-1 0,0 0-1,0 0 1,-1 0-1,0 0 1,0 0 0,2-10-1,-2 3-4,-1 1 0,-1-1 0,-1 0 0,0 1-1,-1-1 1,0 0 0,-4-21 0,4 33-7,-1 0-5,1 0-1,0 0 0,-1 0 1,1 0-1,1 0 1,-1 0-1,0 0 0,2-3 1,-2 5-1,0 1 0,0-1 0,1 1 1,-1-1-1,0 1 0,0-1 0,1 1 1,-1 0-1,1-1 0,-1 1 0,0 0 0,1-1 1,-1 1-1,1 0 0,-1 0 0,0-1 1,1 1-1,-1 0 0,1 0 0,-1 0 0,1-1 1,18 4-97,-5 2 78,-1 1 1,0 0 0,0 0-1,0 1 1,-1 1-1,0 0 1,20 18-1,-26-19 26,0-1 0,0 1-1,0 0 1,-1 0-1,0 1 1,-1-1 0,1 1-1,-2 0 1,1 1 0,-1-1-1,0 1 1,-1-1 0,3 18-1,-1 20 351,-3-48-352,0-1 0,0 1 0,0-1 0,0 1-1,0 0 1,1-1 0,-1 1 0,1 0 0,-1 0 0,4-3 0,2-4 1,94-102 21,-101 111-25,42-47 16,-38 42-13,0-1 0,0 1 0,-1-1 0,0 0 0,0 0 0,0 0 0,2-10 0,-3 10-3,-2 6 1,0 0 0,0 0 1,0 0-1,0 0 0,0 0 0,0 0 1,0 0-1,0 0 0,0 0 0,0 0 1,1 0-1,-1 0 0,0 0 0,0 0 1,0 0-1,0 0 0,0 0 0,0 0 1,0 0-1,0 0 0,0 0 0,0 0 1,0 0-1,0 0 0,8 24 87,-2-11-54,0 1 28,-1 1 0,0 0 0,6 31-1,-7-18 47,12 56 100,-14-75-178,0-1 0,1 0 0,0 0 0,0-1 0,1 1-1,0-1 1,9 12 0,-12-18-27,0 1-1,0-1 1,0 0 0,0 0-1,0 0 1,0 0-1,0 0 1,1 0 0,-1 0-1,0 0 1,1-1-1,-1 1 1,1-1 0,-1 1-1,1-1 1,-1 1 0,1-1-1,-1 1 1,1-1-1,-1 0 1,1 0 0,-1 0-1,1 0 1,0 0-1,-1-1 1,1 1 0,-1 0-1,1-1 1,-1 1-1,1-1 1,-1 1 0,2-2-1,3-1-176,1-1-1,-1-1 0,0 1 0,-1-1 1,8-7-1,-9 8 21,25-27-349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08.6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67 7042,'-12'-23'2544,"-3"1"-1936,8 13-104,-2 0-24,9 6-144,12 12-208,-3-6-312,12 7 152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09.0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0 111 4697,'69'-97'1970,"-57"83"-1262,-9 18-111,-3-3-561,18 152 4006,-19 81-2184,0-210-1732,-1 0 0,-1 0 0,-2-1 0,0 1 0,-1-1 0,-1 0 0,-18 37 1,21-53-85,3-5-25,0-1-1,0 1 1,0-1-1,1 1 1,-1-1-1,0 1 0,1-1 1,-1 1-1,1-1 1,0 1-1,-1 3 1,1-5-12,0 1 0,0-1 0,1 0 0,-1 0 0,0 0 0,0 1 0,0-1 1,0 0-1,0 0 0,1 1 0,-1-1 0,0 0 0,0 0 0,0 0 0,1 0 1,-1 1-1,0-1 0,0 0 0,1 0 0,-1 0 0,0 0 0,0 0 0,0 0 1,1 0-1,-1 0 0,0 0 0,1 0 0,-1 0 0,0 0 0,0 0 0,1 0 1,-1 0-1,0 0 0,0 0 0,1 0 0,-1 0 0,11-2 59,43-22 111,-37 16-164,0 0 0,28-7 0,-27 11-19,0 0 0,0 2 0,0 0 0,0 1-1,0 1 1,0 1 0,1 0 0,18 5 0,-24-4-2,-1 1 1,1 1-1,0 0 1,-1 1-1,0 0 0,0 1 1,0 0-1,-1 1 1,0 0-1,0 1 1,17 16-1,-24-19 9,1 0-1,-1 1 1,0-1-1,0 1 1,-1 0-1,0 0 1,3 7-1,-5-11 4,0 0-1,0 0 1,-1 0-1,1-1 0,-1 1 1,1 0-1,-1 0 0,0 0 1,0 0-1,0 0 0,0 0 1,0 0-1,0 0 1,-1 0-1,1 0 0,-1 0 1,1 0-1,-1-1 0,0 1 1,1 0-1,-1 0 0,0-1 1,0 1-1,-1 0 0,1-1 1,0 1-1,0-1 1,-1 1-1,-1 1 0,-10 5 12,-1 1 1,0-2-1,0 0 0,-1 0 0,0-2 0,0 1 0,0-2 0,0 0 1,-21 2-1,3-2 10,-1-2 1,1-1-1,-48-5 1,57-1-154,24 5 118,0 0 0,0 0-1,0 0 1,-1 0 0,1 0-1,0 0 1,0 0-1,0 0 1,0 0 0,0 0-1,-1 0 1,1 0 0,0-1-1,0 1 1,0 0 0,0 0-1,0 0 1,-1 0 0,1 0-1,0 0 1,0-1-1,0 1 1,0 0 0,0 0-1,0 0 1,0 0 0,0 0-1,0-1 1,0 1 0,0 0-1,0 0 1,0 0 0,0 0-1,0-1 1,0 1-1,0 0 1,0 0 0,0 0-1,0 0 1,0-1 0,0 1-1,0 0 1,0 0 0,0 0-1,0 0 1,0-1 0,0 1-1,0 0 1,1 0-1,7-7-711,-4 4 254,25-17-1964,16-1 991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09.4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4 194 4753,'-2'-14'8557,"0"39"-7120,3 135-222,2-131-1043,1 0 0,1 0-1,2 0 1,10 30 0,-15-55-147,-1 1 1,1-1 0,0 0-1,0 1 1,0-1-1,1 0 1,-1-1-1,1 1 1,0 0-1,0-1 1,0 1-1,5 2 1,-6-4-23,0-1 1,0 0-1,0 0 0,1 0 1,-1 0-1,0 0 0,0-1 1,1 1-1,-1-1 0,0 1 1,1-1-1,-1 0 1,1 0-1,-1 0 0,0 0 1,1-1-1,-1 1 0,1 0 1,-1-1-1,0 0 1,0 0-1,1 1 0,-1-1 1,4-3-1,13-7-427,-1 0 0,18-15 0,5-11-98</inkml:trace>
  <inkml:trace contextRef="#ctx0" brushRef="#br0" timeOffset="1">166 47 6457,'-17'-17'2289,"5"6"-1873,-5-3-192,17 9-40,1 5-16,10 12-1048,9 6 672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09.8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4929,'20'44'784,"-6"-15"560,17 57-1,-26-63-316,0 0 0,-2 0 0,0 1 0,-2 30 0,4 25 258,-5-77-1259,0-1 0,0 1 0,0 0 0,1-1-1,-1 1 1,1-1 0,-1 1 0,1 0-1,0-1 1,-1 0 0,1 1 0,0-1-1,0 1 1,1 0 0,-1-1-10,0 0-1,-1-1 1,1 1 0,0-1 0,0 1 0,-1-1 0,1 0-1,0 1 1,0-1 0,0 0 0,0 0 0,0 1-1,0-1 1,-1 0 0,1 0 0,0 0 0,0 0 0,0 0-1,1 0 1,1-1 10,0 0-1,0 0 1,-1 0-1,1-1 1,0 1-1,-1 0 1,1-1-1,-1 0 1,1 1-1,-1-1 1,0 0-1,1 0 1,-1-1 0,2-2-1,35-40 122,-25 30-138,-1 0 0,0-1 1,20-33-1,-23 28-23,13-22-29,-21 40 38,0 0-1,0 1 1,0-1-1,0 1 1,1-1-1,-1 1 1,0 0-1,1 0 1,0 0-1,0 0 1,4-2-1,-9 8 126,-1 1 0,1-1 0,-1 0 0,1 1-1,-2 7 1,3-9-111,-3 5 18,1 0 1,0 1-1,0-1 1,1 1 0,0 0-1,1 0 1,0 0 0,0 0-1,1 0 1,0 0 0,2 15-1,0-17-3,0 0-1,0 0 1,0 0 0,1 0-1,1 0 1,-1-1-1,1 0 1,8 12-1,-10-16-10,1 1 0,-1-1 0,0 0 0,1 0 0,-1 0 0,1-1 0,-1 1-1,1 0 1,0-1 0,0 0 0,0 0 0,0 0 0,0 0 0,0 0 0,0 0 0,0-1-1,0 0 1,0 1 0,0-1 0,0 0 0,0-1 0,0 1 0,5-1 0,2-2-25,-1 0 0,1-1 0,-1 0 0,1-1 1,-1 1-1,-1-2 0,1 1 0,-1-1 0,0-1 0,0 1 0,0-1 1,-1-1-1,0 1 0,-1-1 0,0-1 0,8-12 0,-10 12-6,-1 0-1,0 0 1,4-18-1,5-13 5,-9 34 15,7-22-10,-10 28 11,0-1 0,0 0 0,0 0 0,1 0 1,-1 0-1,0 0 0,0 0 0,-1 0 0,1 0 0,0 0 0,0 0 0,0 0 0,-1 0 1,1 0-1,0 1 0,-1-1 0,1 0 0,0 0 0,-1 0 0,0 0 0,1 1 0,-1-1 0,1 0 1,-1 1-1,0-1 0,1 0 0,-2 0 0,1 1 2,1-1 1,-1 1-1,1-1 0,-1 1 0,0-1 1,1 1-1,-1 0 0,0-1 0,1 1 1,-1 0-1,0 0 0,0 0 1,1-1-1,-1 1 0,0 0 0,0 0 1,1 0-1,-1 0 0,0 0 0,0 0 1,1 1-1,-1-1 0,0 0 1,1 0-1,-1 0 0,0 1 0,0-1 1,1 0-1,-1 1 0,0-1 0,1 0 1,-1 1-1,1-1 0,-1 1 1,1-1-1,-1 1 0,1 0 0,-1-1 1,1 1-1,-1-1 0,1 1 1,0 0-1,-1-1 0,1 1 0,0 0 1,-1 0-1,1-1 0,0 1 0,0 0 1,0-1-1,0 1 0,0 0 1,0 1-1,-2 7 37,1 1 0,1 0-1,0 14 1,1-12-31,2 93 83,-3-99-85,0 0-1,0 0 1,0 0-1,1 0 1,0 0-1,2 6 1,-2-9-65,0-1 1,0 0-1,0 0 1,0 0-1,1 0 0,-1 0 1,0 0-1,1 0 1,-1 0-1,1 0 1,0-1-1,0 1 1,-1 0-1,1-1 0,0 0 1,0 1-1,0-1 1,1 0-1,3 1 1,29 4-1370,-4-8 527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38.6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6313,'56'71'2745,"-60"-43"-1425,1 7 73,1-1-305,0 2-248,4-3-424,1 0-136,4-2-120,2-3-32,-4-2 8,0-7-72,1-9-768,-1-5-832,5-15 928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0.2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0 234 5809,'37'-54'2533,"-34"48"-973,-5 9-707,-5 12 42,6-9-672,0-1-1,0 1 0,0 0 0,1-1 0,0 1 0,1 0 1,-1-1-1,1 1 0,0 0 0,0-1 0,1 1 0,-1-1 1,1 1-1,0-1 0,5 8 0,-4-9-193,-1-1 0,1 1 0,0-1-1,0 0 1,0 0 0,1 0 0,-1 0 0,1-1-1,-1 0 1,1 1 0,0-1 0,0 0 0,0-1-1,0 1 1,0-1 0,0 0 0,0 0 0,1 0-1,-1 0 1,8-1 0,2 1 10,0-2 0,0 0 0,-1 0 0,1-2-1,-1 1 1,1-2 0,-1 0 0,0 0 0,-1-1 0,1-1 0,-1 0 0,18-12-1,-28 16-30,1 0 0,-1-1 0,1 1-1,-1-1 1,0 0 0,0 1 0,0-1-1,0 0 1,0 0 0,-1-1 0,1 1-1,-1 0 1,0 0 0,0-1 0,0 1-1,0 0 1,-1-1 0,0 1 0,1-5-1,-2 4-3,1 0 0,-1-1-1,0 1 1,0 0 0,0-1-1,0 1 1,-1 0 0,0 0-1,0 0 1,0 0 0,0 1-1,-1-1 1,1 0 0,-1 1-1,-5-5 1,-17-14-15,-2 1-1,-49-30 1,38 27-14,30 19 15,5 2-52,-1 0-1,0 1 1,0-1 0,0 1 0,0 0-1,0 0 1,0 0 0,0 1 0,-1-1 0,-5 0-1,9 2 55,1 0 1,0 0-1,-1 0 0,1 1 0,0-1 0,0 0 0,-1 0 0,1 0 0,0 0 0,0 1 1,0-1-1,-1 0 0,1 0 0,0 0 0,0 1 0,0-1 0,0 0 0,-1 1 1,1-1-1,0 0 0,0 0 0,0 1 0,0-1 0,0 0 0,0 0 0,0 1 0,0-1 1,0 0-1,0 1 0,0-1 0,0 0 0,0 1 0,0-1 0,0 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0.5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168 149 6673,'4'-13'488,"-2"8"-233,0-1 0,0 0 0,-1 1 0,0-1 0,1-8 0,-2 12-177,0 0 0,0 0 0,-1 0-1,1 0 1,-1 0 0,1 0 0,-1 0 0,0 0 0,1 0-1,-1 0 1,0 0 0,0 1 0,-1-1 0,1 0-1,0 1 1,0-1 0,-1 0 0,1 1 0,-3-2 0,-12-10 1036,-1 1 0,-21-12 0,36 23-1058,0 0 0,0 0 1,0 1-1,0-1 1,0 0-1,0 1 0,0-1 1,0 1-1,0 0 1,0 0-1,-1 0 0,1 0 1,0 0-1,0 0 1,-3 1-1,4-1-46,0 1 0,0-1 0,-1 1 0,1-1 0,0 1 0,0-1 0,0 1 0,0 0 0,0 0 0,0-1 0,0 1 0,0 0 0,0 0 0,0 0 0,1 0 0,-1 0 0,0 0 0,1 0 0,-1 1 0,1-1 0,-1 0 0,1 0 0,-1 0 0,1 2 0,-3 10 32,1-6-29,0 0 0,1 0 0,0 0-1,0 1 1,0-1 0,1 0 0,1 0-1,0 10 1,4 0-3,1-1-1,1 0 1,0 0 0,1-1-1,1 0 1,0-1-1,1 0 1,13 15 0,27 43 17,-44-62-23,-1-1 0,0 1 1,-1 0-1,0 0 1,-1 1-1,2 10 0,-4-18 2,-1-1-1,1 1 1,-1-1 0,0 1-1,0-1 1,0 1-1,0-1 1,0 1 0,0-1-1,-1 1 1,1-1-1,-1 1 1,0-1 0,0 0-1,0 1 1,0-1 0,0 0-1,0 0 1,-1 1-1,1-1 1,-1 0 0,1 0-1,-1-1 1,0 1-1,-2 2 1,1-2 20,-1 0-1,1 0 1,-1-1 0,0 1 0,0-1 0,0 0-1,0 0 1,0 0 0,0 0 0,0 0-1,0-1 1,0 0 0,0 0 0,-8-1-1,6 1-11,0-1-1,1 0 1,-1 0-1,0 0 1,0-1-1,1 0 1,-1 0-1,1 0 1,-1-1-1,1 1 1,0-1-1,0 0 1,0-1-1,1 0 1,-1 1-1,-5-7 1,0-6-72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3.6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338 145 960,'82'-44'804,"-80"43"-666,1 0 1,-1 0-1,1-1 0,-1 1 0,0-1 0,0 1 0,0-1 0,0 0 0,2-2 1,-4 3-67,1 0 0,-1 1 0,0-1 1,0 0-1,1 1 0,-1-1 1,0 0-1,0 0 0,0 1 1,0-1-1,0 0 0,0 0 1,0 1-1,0-1 0,0 0 1,-1-1-1,1-10 758,0 10-663,0-1-1,0 1 0,1 0 1,-1 0-1,0-1 1,-1 1-1,1 0 1,0-1-1,-1 1 1,1 0-1,-1 0 1,0 0-1,0-1 0,0 1 1,0 0-1,-2-3 1,1 3-79,0 0 0,-1 1-1,1-1 1,0 1 0,-1 0 0,1 0 0,-1-1 0,1 2 0,-1-1-1,1 0 1,-1 0 0,0 1 0,1 0 0,-4-1 0,-3 1-10,0-1 1,1 2-1,-1-1 1,-9 3-1,-16 0 115,19-1-99,-1 0 0,1 0 0,0 1 0,0 1 1,0 1-1,1 0 0,-1 1 0,1 1 0,1 0 0,-1 1 0,1 0 0,0 1 0,1 0 0,0 1 0,1 0 0,0 1 1,0 1-1,1 0 0,1 0 0,0 0 0,-14 27 0,20-32-82,1 0 0,0 0 1,0 0-1,0 0 0,1 0 0,0 0 1,0 1-1,1-1 0,0 0 0,1 0 1,-1 1-1,1-1 0,0 0 0,1 0 1,0 0-1,0 0 0,1 0 0,6 13 1,-7-16-2,0 0 1,1 1 0,0-1 0,0 0-1,0-1 1,0 1 0,0 0 0,1-1-1,0 0 1,0 0 0,0 0 0,0 0-1,0-1 1,0 1 0,1-1 0,-1 0 0,1 0-1,0-1 1,-1 0 0,1 1 0,0-2-1,0 1 1,0 0 0,0-1 0,0 0-1,0 0 1,0-1 0,-1 1 0,8-2-1,-5-1 6,0 1 0,0-1 0,0 0 0,0-1 0,0 0 0,-1 0 0,1 0-1,-1-1 1,11-10 0,5-7 41,20-27 0,-32 36-37,-2 4-4,-1-1-1,-1 0 1,1 0 0,-2-1 0,1 0 0,-1 0-1,-1 0 1,3-13 0,-2 4 2,-2 1 0,0-1 1,-1-40-1,-5 55-125,5 15 92,5 7 66,-1 0 0,0 1 1,-2-1-1,0 1 0,0 0 1,-2 0-1,0 23 1,-2-11 19,2 1 0,0-1 0,7 32 0,-8-56-54,1-1 0,-1 1 1,1 0-1,0-1 0,0 1 1,0-1-1,6 8 0,-6-10-7,0 0 1,1-1-1,-1 0 0,1 1 0,0-1 0,0 0 0,-1 0 0,2 0 0,-1-1 0,0 1 0,0-1 0,0 0 0,1 0 0,4 1 0,-4-1-1,1 0 0,0-1 1,0 0-1,0 0 1,-1 0-1,1-1 0,0 1 1,0-1-1,0 0 0,-1-1 1,1 1-1,-1-1 1,1 0-1,-1 0 0,0 0 1,1 0-1,-1-1 0,0 0 1,-1 0-1,5-4 1,5-5 16,0-1 0,-1 0 0,0-1 0,11-18 0,-17 23-10,-1 0-1,0 1 1,0-2 0,-1 1-1,0-1 1,4-15-1,-8 22-14,1 1-1,-1 0 0,1-1 0,-1 1 0,0 0 1,1-1-1,-1 1 0,0-1 0,-1 1 1,1 0-1,0-1 0,-1 1 0,1 0 0,-1-1 1,0 1-1,0 0 0,0 0 0,0-1 0,0 1 1,0 0-1,-1 0 0,1 0 0,-1 1 0,1-1 1,-1 0-1,0 0 0,1 1 0,-1-1 0,0 1 1,0 0-1,0 0 0,0-1 0,-4 0 0,5 1-3,0 1-1,0-1 0,0 1 1,-1 0-1,1-1 1,0 1-1,-1 0 0,1-1 1,0 1-1,-1 0 0,1 0 1,0 0-1,0 0 0,-1 1 1,1-1-1,0 0 0,-1 0 1,1 1-1,0-1 0,-2 2 1,2-2-3,0 1 1,0 0-1,0 0 1,0 0-1,1 0 1,-1 0-1,0 0 0,1 0 1,-1 1-1,1-1 1,-1 0-1,1 0 1,-1 0-1,1 0 1,0 1-1,0-1 0,0 2 1,-1 5-12,1 0-1,1 0 1,0 0 0,3 14-1,-4-22 18,8 32 2,-4-19 20,-1 1 0,-1 0 1,2 18-1,25 224 511,-25-228-445,-3-26-68,-1 1 1,0 0-1,1 0 1,-1 0-1,-1 0 1,1 0 0,0 0-1,-2 5 1,2-7-16,0-1 0,0 1 0,-1-1 0,1 0-1,0 1 1,0-1 0,-1 0 0,1 1 0,0-1 0,0 0 0,-1 1 0,1-1 0,0 0 0,-1 1 0,1-1 0,0 0 0,-1 0 0,1 0-1,-1 1 1,1-1 0,0 0 0,-1 0 0,0 0 0,0 0 5,0 0-1,0 0 1,0 0 0,0 0-1,0-1 1,0 1 0,0 0-1,0-1 1,0 1-1,0-1 1,0 1 0,0-1-1,-1 0 1,-2-3-110,5 3 677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3.9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21 3681,'8'-21'7889,"27"23"-7584,41 5-97,-28-5-128,-3-1-24,2-2-16,5-1-8,-2 4-24,-5-2-224,-12 5-1081,-9 4-1399,-12 1 1648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4.3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0 3945,'0'16'1408,"-9"-9"-768,0 0 144,16 0 209,-3-9-57,23 5-480,4 1-184,7-4-176,-1 0-32,-1-4-496,6-1-816,6 0 824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4.6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57 1840,'0'-2'101,"1"0"0,0 0-1,0 0 1,1 0 0,-1 0-1,0 0 1,1 0 0,-1 1-1,1-1 1,-1 0 0,1 1-1,0-1 1,0 1-1,0 0 1,2-2 0,32-8 1418,-14 6-598,-5 1-363,-1 1 1,1 1 0,0 0-1,-1 1 1,1 1-1,29 3 1,-32-1-344,0 0-1,0 1 1,0 1 0,0 0-1,-1 0 1,0 2 0,1 0-1,14 9 1,-23-12-173,-1 0 0,0 0 0,0 0-1,0 1 1,0 0 0,0 0 0,4 6 0,-7-9-17,0 0 1,-1 1 0,1-1-1,0 1 1,-1-1 0,1 0-1,-1 1 1,0 0 0,1-1-1,-1 1 1,0-1 0,0 1-1,0-1 1,0 1 0,0-1-1,0 1 1,0 0 0,-1-1-1,1 1 1,-1-1 0,1 1-1,-1-1 1,1 0 0,-1 1-1,0-1 1,0 1-1,0-1 1,0 0 0,-1 2-1,0 0 20,-26 32 400,-2-1 0,-1-2 0,-68 56 0,86-79-391,1 1 0,0 0 0,1 0 0,-13 17 0,21-24-33,1 0 0,-1 0 0,1 1 0,-1-1 0,1 1-1,0 0 1,1 0 0,-1-1 0,0 1 0,1 0 0,0 0 0,0 1 0,0-1 0,1 0 0,-1 0 0,1 0 0,0 0 0,0 1-1,1-1 1,1 7 0,-1-8-9,0-1-1,0 1 0,1-1 1,-1 1-1,1-1 1,-1 0-1,1 0 0,0 0 1,0 0-1,0 0 1,0 0-1,0 0 0,1-1 1,-1 1-1,0-1 1,1 1-1,-1-1 0,1 0 1,0 0-1,-1 0 1,1-1-1,0 1 0,3 0 1,4 0 16,1 0 0,0 0 1,-1-1-1,21-3 0,151-30 102,-103 16-493,-14 2-237,-14 4 250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5.3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497 107 1176,'7'-8'145,"10"-18"269,-17 25-378,1 0 1,-1 0-1,0 0 1,0 0 0,1 0-1,-1-1 1,0 1-1,0 0 1,0 0-1,0 0 1,0 0-1,-1 0 1,1-1 0,0 1-1,-1 0 1,1 0-1,0 0 1,-1 0-1,1 0 1,-1 0-1,0 0 1,1 0-1,-1 0 1,-1-1 0,-3-3 215,0 1 0,0 0 0,-1 0 0,1 0 0,-1 0 0,0 1 0,0 0 0,0 1 0,-1-1 1,1 1-1,0 0 0,-1 1 0,0-1 0,1 1 0,-1 1 0,-10-1 0,-2 1 346,0 1-1,0 1 1,0 0 0,-32 9-1,38-7-376,1 2 0,-1-1 0,1 1 0,0 1-1,0 0 1,0 1 0,1 0 0,1 1 0,-1 0 0,1 1 0,1 0-1,-16 21 1,9-9-160,1 1 1,2 0-1,0 1 0,1 1 0,-13 39 0,20-50-37,1 0 0,1 1 1,-2 21-1,4-32-16,1-1 1,0 1 0,0 0-1,0 0 1,0 0 0,0-1-1,1 1 1,0 0 0,0 0-1,0-1 1,0 1-1,0-1 1,1 1 0,0-1-1,-1 1 1,1-1 0,5 5-1,-5-6 0,-1-1 0,1 0 0,0 1 0,0-1 0,1 0 0,-1 0 0,0-1-1,0 1 1,0 0 0,1-1 0,-1 1 0,0-1 0,1 0 0,-1 0 0,0 0 0,1 0 0,-1 0 0,3-1 0,3 0 11,0-1 1,0 0 0,13-6 0,0-1-35,0-1 0,-1-1 0,-1-1 0,1-1 0,-2-1 0,0 0 0,0-1 0,-2-1 0,0-1 0,-1 0 0,0-1 0,18-30 0,-21 29-12,-8 13 20,-1 0 1,1 1-1,-1-1 0,-1-1 1,1 1-1,-1 0 0,2-8 1,-2 2 3,-1 1 1,0-22-1,-1 28 7,0 1-1,-1 0 1,1 0 0,-1 0 0,0-1 0,0 1-1,0 0 1,-1 0 0,1 0 0,-1 1-1,-3-7 1,4 10 0,1-1-1,-1 0 1,1 1 0,-1-1-1,1 0 1,-1 1-1,0-1 1,1 1 0,-1-1-1,0 1 1,1-1 0,-1 1-1,0 0 1,0-1-1,1 1 1,-1 0 0,0 0-1,0-1 1,1 1-1,-1 0 1,0 0 0,0 0-1,0 0 1,0 0 0,-1 0-1,1 1 19,0-1 0,0 1-1,0-1 1,0 1 0,-1 0 0,1 0-1,0 0 1,0-1 0,0 1 0,1 0-1,-1 0 1,0 0 0,0 1 0,0 0-1,-4 6 164,1 1 0,0-1 0,-3 14-1,7-21-177,-2 5 37,1 1 1,0-1-1,0 1 1,1-1-1,0 1 1,0 0-1,0-1 0,3 11 1,15 58 85,-5-26-69,-8-2-34,-5-40-199,1 1-1,-1 0 1,1-1 0,1 1 0,-1-1 0,1 1-1,1-1 1,-1 0 0,1 1 0,7 11 0,-1-13-2737,4-2 1214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5.6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1 103 4689,'39'-51'1559,"-37"48"-1455,0 1 0,0-1-1,0 1 1,1 0 0,-1 0 0,1 0-1,-1 0 1,1 0 0,0 0 0,-1 1-1,1-1 1,0 1 0,0 0 0,0 0-1,0 0 1,6-1 0,9-4 622,-8 3-213,1 0 0,-1 1 0,0-1-1,1 2 1,17-1 0,-24 2-405,0 0 0,0 0 0,0 1 0,0-1 0,0 1 0,-1 0 0,1 0 0,5 3 0,-8-4-77,1 1 0,-1 0-1,1 0 1,-1 0 0,0 0 0,1 0 0,-1 0-1,0 1 1,0-1 0,0 0 0,0 1 0,0-1-1,0 1 1,0-1 0,0 1 0,-1-1 0,1 1-1,0-1 1,0 4 0,1 7 135,-1 1-1,0-1 1,0 1 0,-2-1 0,1 1-1,-2 0 1,1-1 0,-2 0 0,0 1-1,-8 20 1,-1-2 240,-2-1 1,-32 51-1,41-72-344,0 0 0,1 0-1,0 0 1,-5 18 0,9-26-58,0 0 0,0-1-1,0 1 1,0 0 0,0 0 0,0-1-1,0 1 1,0 0 0,0-1 0,0 1-1,0 0 1,1-1 0,-1 1 0,0-1-1,0 1 1,1 0 0,-1-1 0,0 1-1,1-1 1,-1 1 0,1 0 0,-1-1-1,1 1 1,-1-1 0,1 0 0,-1 1-1,1-1 1,-1 1 0,1-1 0,-1 0-1,1 1 1,0-1 0,-1 0 0,1 0-1,0 0 1,-1 1 0,1-1 0,0 0-1,-1 0 1,2 0 0,32 2 40,-29-2-40,18-1-134,-1-1 0,1 0 0,37-11 0,65-26-3018,-62 14 2055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6.0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0 159 3513,'10'-122'1857,"-7"96"-395,31 33 3912,14-8-5204,-22 0 241,154-4 622,-34-1-911,-91 3-473,-41 2-3190,-28 4 2285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6.4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46 2529,'-16'8'1304,"-5"2"7167,35-15-8440,171-37 1270,-167 37-1281,0 1-1,0 1 1,25-2-1,-1 8-3444,-26 0 2026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38.9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54 126 696,'8'-51'468,"-8"50"-335,-1-1 0,1 0 0,0 0 1,0 1-1,-1-1 0,1 0 0,-1 1 0,1-1 0,-1 1 0,0-1 0,1 1 0,-1-1 0,0 1 0,0-1 0,0 1 0,0 0 0,-1-1 0,1 1 1,-2-2-1,-27-14 4056,16 10-2062,13 5-1208,8 1 627,233-4-823,-165 0-713,-37 2-102,0 1 0,0 2-1,0 1 1,44 8 0,-57 0-948,-13 4 443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0 199 3801,'6'-20'426,"0"2"230,-1 1 0,-1-1 0,2-23 0,-6 40-526,1-1 1,0 1-1,-1-1 0,1 1 1,0 0-1,0-1 0,0 1 1,-1 0-1,2 0 0,-1 0 1,0 0-1,0 0 1,0 0-1,2-1 0,3-4 413,1 1-304,-1 0 1,1 1 0,0 0 0,1 0 0,-1 0 0,0 1-1,1 0 1,0 1 0,0 0 0,0 0 0,14-2-1,-2 0 47,3 0-39,0 0 0,1 1 1,0 2-1,-1 0 0,1 1 0,0 2 1,45 8-1,-67-10-240,0 1 0,0-1 0,0 1 0,0 0 0,0-1 0,0 1 0,0 0 0,-1 0 0,1 0 0,0 1 0,0-1 0,-1 0 0,1 1 1,-1-1-1,1 1 0,-1-1 0,1 1 0,-1 0 0,0-1 0,0 1 0,0 0 0,1 3 0,-2-3-3,0 0 0,0 0-1,0 0 1,0 0 0,0 0-1,0 0 1,-1 0 0,1 0 0,-1 0-1,1-1 1,-1 1 0,0 0 0,0 0-1,0 0 1,0-1 0,0 1 0,0 0-1,0-1 1,-1 1 0,1-1 0,0 1-1,-1-1 1,-2 2 0,-23 18 33,-1-1 1,-2-1-1,-31 15 0,28-17-14,1 2 0,-45 34 1,64-43-18,-5 5 14,18-15-20,0 0 1,0 0-1,0 0 0,0 1 1,0-1-1,0 0 0,0 0 1,0 0-1,0 0 0,0 0 1,0 0-1,0 1 0,0-1 1,0 0-1,0 0 0,0 0 1,0 0-1,0 0 0,0 0 1,0 0-1,0 0 0,0 1 1,0-1-1,0 0 0,0 0 1,0 0-1,0 0 0,1 0 1,-1 0-1,0 0 1,0 0-1,0 0 0,0 1 1,0-1-1,0 0 0,0 0 1,0 0-1,0 0 0,1 0 1,-1 0-1,0 0 0,0 0 1,0 0-1,0 0 0,0 0 1,0 0-1,0 0 0,1 0 1,-1 0-1,16 0 25,2-2-7,67-11 33,-60 7-50,0 2 0,0 0 0,0 2 0,49 1 0,-58 2-6,0 1 0,0 1 0,0 0 0,-1 1-1,0 1 1,0 0 0,0 1 0,0 1-1,13 8 1,-23-12 4,-1 0-1,1 0 1,-1 0-1,0 0 1,6 8-1,-8-9 5,-1 0-1,0-1 0,0 1 1,0 0-1,0 0 1,0 0-1,0-1 1,-1 1-1,1 0 1,-1 0-1,1 0 1,-1 0-1,0 0 0,1 1 1,-1-1-1,0 0 1,0 0-1,-1 0 1,1 2-1,-2 1 23,1 0 0,-1 0 0,0 0-1,-1 0 1,1 0 0,-1 0 0,0-1 0,0 1-1,0-1 1,0 0 0,-1 0 0,0 0-1,-6 4 1,-3 2 64,-1 0-1,-28 14 0,25-16-57,0-1 0,0-1 0,-1 0 0,1-2 0,-1 1 0,-27 1 0,10-3 11,0-2-1,-49-4 1,28-5-97,52 7-9,1 0 0,-1 0 0,1-1 0,0 1 0,-1-1 0,1 0 0,0 1 0,0-2 0,0 1 0,0 0 0,0 0 0,-4-5 0,1-11-251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7.7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419 229 800,'18'-38'224,"31"-50"1153,-48 85-1187,1 1 1,-1-1 0,0 1 0,0-1-1,0 0 1,0 0 0,0 1 0,-1-1-1,1 0 1,-1 0 0,1 0 0,-1 0-1,0 1 1,-1-1 0,1 0 0,0 0 0,-1 0-1,1 0 1,-1 1 0,0-1 0,0 0-1,0 1 1,0-1 0,-1 0 0,1 1-1,-1 0 1,1-1 0,-1 1 0,0 0 0,0 0-1,0 0 1,0 0 0,0 0 0,-1 0-1,1 1 1,0-1 0,-1 1 0,1-1-1,-1 1 1,0 0 0,1 0 0,-1 0-1,0 0 1,-4 0 0,-6 1 5,1 0-1,-1 1 1,0 1 0,1-1 0,-1 2-1,1 0 1,-1 1 0,1 0 0,1 0-1,-1 2 1,0-1 0,1 1-1,0 1 1,1 0 0,0 1 0,-13 11-1,18-15-172,-37 35 167,-49 58 1,80-84-184,1 1-1,1 0 1,0 0-1,0 0 0,2 1 1,0 1-1,1-1 1,0 1-1,-4 20 0,9-30-4,0 0 0,0-1-1,1 1 1,0 0-1,0 0 1,1 9 0,-1-14 0,1 1 0,-1-1 0,1 1 0,-1-1 1,1 1-1,-1-1 0,1 1 0,0-1 0,-1 1 1,1-1-1,0 0 0,0 0 0,0 1 0,0-1 1,1 0-1,-1 0 0,0 0 0,0 0 1,1 0-1,-1 0 0,0 0 0,1-1 0,-1 1 1,1 0-1,-1-1 0,4 1 0,1 0 8,1-1-1,0 1 0,-1-1 1,1-1-1,-1 1 0,1-1 1,-1-1-1,13-3 0,51-23 15,-62 25-26,24-13-59,-1-2 1,0 0 0,-1-3 0,-1 0 0,-2-2 0,0-1 0,-1-1-1,-1-1 1,-2-1 0,26-37 0,-48 61 60,7-9-6,0 0 0,-1 0 0,8-20 0,-14 29 9,0 0-1,-1 0 0,1 0 0,0 0 0,-1 0 0,0 0 1,1 0-1,-1 0 0,-1-5 0,1 6 2,-1 1-1,1-1 1,-1 1 0,1 0-1,-1-1 1,1 1 0,-1 0-1,0 0 1,0 0 0,0-1-1,0 1 1,0 0 0,0 0-1,0 0 1,0 0 0,0 0-1,0 1 1,0-1 0,-1 0-1,1 0 1,-2 0 0,1 0 10,0 1 1,0-1 0,-1 0 0,1 1-1,0 0 1,0-1 0,0 1-1,0 0 1,0 0 0,-1 0 0,1 1-1,0-1 1,0 0 0,0 1-1,0 0 1,0-1 0,0 1 0,0 0-1,0 0 1,0 0 0,0 0-1,0 0 1,1 1 0,-1-1 0,0 0-1,1 1 1,-1-1 0,1 1-1,-3 3 1,2-2 20,-1 1-1,1 0 1,-1 0-1,1 0 1,0 0 0,1 0-1,-1 1 1,1-1-1,0 1 1,0-1-1,0 1 1,0 8 0,4 36 188,-1-27-156,-1 0 0,-2 23 0,0-29-74,1 0 0,0 0 1,1 0-1,1 0 0,1-1 1,0 1-1,1-1 0,1 1 1,10 23-1,-14-38-80,0 1 0,0-1 0,0 1 0,0-1-1,0 1 1,0-1 0,0 1 0,1-1 0,-1 0 0,0 0 0,1 0 0,0 0 0,-1 0-1,1 0 1,-1 0 0,1 0 0,0-1 0,-1 1 0,1-1 0,0 1 0,2 0 0,28 0-656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8.3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94 7330,'45'-54'2283,"-45"53"-2211,1 0 1,-1 0 0,1 0-1,-1 0 1,0 0 0,1 0 0,-1-1-1,0 1 1,0 0 0,0 0-1,0 0 1,0 0 0,0-1-1,0 1 1,0 0 0,0 0-1,0 0 1,-1 0 0,1 0-1,-1-3 1,0 4-46,1 0 0,0-1-1,0 1 1,0 0 0,-1 0 0,1-1 0,0 1-1,0 0 1,0-1 0,0 1 0,0-1-1,0 1 1,0 0 0,-1-1 0,1 1 0,0 0-1,0-1 1,0 1 0,1 0 0,-1-1-1,0 1 1,0-1 0,0 1 0,0 0 0,0-1-1,0 1 1,0 0 0,1-1 0,-1 1-1,0 0 1,0-1 0,0 1 0,1 0-1,-1 0 1,0-1 0,0 1 0,1 0 0,-1 0-1,0-1 1,1 1 0,-1 0 0,0 0-1,1 0 1,-1 0 0,0 0 0,1-1 0,-1 1-1,0 0 1,1 0 0,-1 0 0,1 0-1,-1 0 1,0 0 0,1 0 0,-1 0-1,0 0 1,1 0 0,19 1 113,0-1 1,0 2-1,0 1 0,20 5 1,-25-5-87,12 2 26,-7-2-28,-1 0 0,1 2-1,-1 0 1,0 1 0,-1 1 0,25 12 0,-41-18-43,0 0-1,0 1 1,-1-1 0,1 0 0,0 1-1,-1-1 1,1 1 0,-1 0 0,1 0-1,-1-1 1,0 1 0,0 0 0,1 0-1,-1 0 1,-1 0 0,1 0-1,0 0 1,0 0 0,-1 1 0,0-1-1,1 0 1,-1 0 0,0 0 0,0 1-1,0-1 1,0 0 0,0 0 0,-1 0-1,1 1 1,-1-1 0,1 0 0,-1 0-1,0 0 1,0 0 0,0 0 0,0 0-1,0 0 1,-2 3 0,-2 1 32,1 0 1,-1 0-1,0-1 1,-1 1-1,1-1 1,-1 0-1,0 0 1,0-1-1,-1 0 1,-6 4-1,-21 5 91,-53 15 0,14-6-37,42-9-48,23-7-27,14-5-17,19-4-9,0 1 0,38 1 0,7 2 6,-44-2-6,0 1-1,0 2 0,0 0 1,0 2-1,0 0 0,44 15 1,-48-10-4,0 0 0,32 20 1,-50-27 8,1 1 1,-1 0-1,0 0 0,0 0 1,0 1-1,0-1 1,0 1-1,-1 0 0,0 0 1,0 0-1,0 0 0,0 1 1,0-1-1,-1 1 0,0 0 1,0 0-1,2 9 1,-4-11 1,1 0 0,-2-1 0,1 1 0,0 0 1,-1 0-1,1 0 0,-1-1 0,0 1 1,0 0-1,0-1 0,0 1 0,0 0 0,-1-1 1,1 0-1,-1 1 0,1-1 0,-1 0 1,0 0-1,0 0 0,0 0 0,0 0 0,-1 0 1,1-1-1,0 1 0,-4 1 0,-6 4 10,-1-1 1,0 0-1,-25 6 0,20-6-1,-15 5 11,-1-1 0,-1-2-1,1-2 1,-1-1 0,0-1-1,-1-2 1,-48-4 0,60-2-317,24 4 282,0 0 0,0 0 0,0 0 0,0 0-1,0 0 1,0 0 0,-1 0 0,1 0 0,0 0 0,0 0 0,0 0 0,0 0 0,0 0 0,0-1 0,0 1 0,0 0-1,0 0 1,0 0 0,0 0 0,-1 0 0,1 0 0,0 0 0,0 0 0,0 0 0,0-1 0,0 1 0,0 0 0,0 0 0,0 0-1,0 0 1,0 0 0,0 0 0,0 0 0,0-1 0,0 1 0,0 0 0,0 0 0,0 0 0,0 0 0,0 0 0,0 0-1,0 0 1,0 0 0,0-1 0,0 1 0,0 0 0,1 0 0,-1 0 0,0 0 0,0 0 0,0 0 0,14-7-928,22-2 258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8.8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227 95 4417,'-139'-41'1498,"96"30"-541,30 11-420,-3 2 693,1-3 3212,46 0-3171,7 1-1120,-1-3-1,39-7 0,-34 0-187,53-8 236,-84 17-360,-1 1-1,0 0 1,1 0-1,-1 1 1,1 0-1,-1 0 1,12 4 0,-20-4-258,10 3-451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19.2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 35 1056,'-1'0'25,"-53"40"11090,78-46-11060,-9 3 595,177-35 733,-18 17-1170,-98 16-3509,-63 3 2001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7:20.1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57 168 2280,'-24'-30'1268,"2"2"1331,11 10 2803,12 17-5371,-1 1 0,1-1 0,-1 0-1,1 1 1,0-1 0,-1 0 0,1 1 0,0-1-1,0 1 1,-1 0 0,1-1 0,0 1 0,0-1-1,0 1 1,-1 0 0,1 0 0,0-1 0,0 1-1,1 0 1,15-5 34,1-2-1,-2 0 0,17-9 1,-21 10-30,0 0 0,0 0 0,0 1 0,1 1 0,0 0 0,-1 1 0,23-3 0,-19 5 35,8-2 80,-1 0 0,1 2 0,-1 1 0,1 1-1,24 4 1,-44-4-116,1 0 1,-1 0-1,1 0 0,0 1 0,-1 0 0,0 0 0,6 3 0,-9-4-25,1 0 0,-1 0 0,0 0 0,1 1 0,-1-1 0,0 0 0,0 1 0,0-1 0,0 1 0,0-1 0,0 1 0,0-1 0,-1 1 0,1 0-1,-1-1 1,1 1 0,-1 0 0,1 0 0,-1 0 0,0-1 0,0 1 0,0 0 0,0 0 0,0-1 0,-1 4 0,0 1 25,0 0 0,-1 0 0,0 0 0,0 0 0,-1-1 0,0 1-1,-4 7 1,-31 38 286,22-29-190,-130 150 556,94-113-541,-79 110 0,89-104 465,65-68 42,-5-3-498,-1-1 0,0 0 0,25-15 0,5-3 14,-2 4-93,91-41 95,-117 55-194,1 1 0,0 1 0,0 0-1,0 2 1,27-2 0,-3 5-49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36.0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644 137 2705,'1'-10'592,"-1"-1"-1,0 1 1,-4-21 0,4 28-418,-1 0 1,0-1-1,0 1 0,0 0 0,-1 0 0,1 0 0,-1 0 0,0 0 0,0 0 0,0 1 0,0-1 0,0 1 0,0-1 0,-1 1 1,1 0-1,-1 0 0,-4-3 0,1 1-31,0 1 0,-1 0 0,1 1 0,-1-1 1,0 1-1,0 0 0,0 1 0,0-1 0,0 2 0,0-1 0,-14 1 1,10 1-36,1 1 1,-1 0 0,1 0 0,-1 1 0,1 1 0,0-1 0,-12 8-1,2 0-20,0 2 0,1 0 0,1 1 0,0 0 0,1 2 0,-29 34 0,40-43-85,0 0 0,1 1 0,0-1 0,0 1 0,0 1 0,1-1 0,0 1 0,1-1 0,0 1 0,0 0 0,1 0 0,0 1 0,1-1 0,0 0 0,0 1 0,1-1 0,0 0-1,1 1 1,0-1 0,0 0 0,1 1 0,0-1 0,7 15 0,11 18 56,3-1 0,1-1 0,2-1 0,33 37 0,-25-33 83,-2 2 0,41 74-1,-72-116-120,1 1 0,0-1 0,-1 0 0,0 1 1,0-1-1,0 1 0,0-1 0,-1 1 0,1 0 0,-1 5 0,0-7 1,-1 0 0,1-1 0,-1 1 0,1 0 0,-1 0 0,0-1 0,0 1 0,0-1 0,0 1 0,0 0 0,0-1 0,0 0 0,0 1 0,-1-1 0,1 0 0,-1 1 0,1-1 0,-1 0 0,1 0 0,-1 0 0,1-1 0,-4 2 0,-9 4 124,-1 0 1,0-1 0,0-1 0,0-1-1,0 0 1,-16 1 0,-100 0 288,115-4-404,-2 0-3,-82-3 122,89 2-132,1 0 0,0-1-1,1 0 1,-1-1-1,0 0 1,0 0 0,-13-8-1,22 10-27,0 1 0,0-1 0,0 1 0,0-1 0,0 0 0,0 1 0,1-1 0,-1 0 0,0 1 0,0-1 0,1 0 0,-1 0 0,0 0 0,0-1 0,1 2-14,0-1 1,0 1-1,0 0 0,0-1 0,0 1 0,0 0 0,0-1 0,0 1 1,0 0-1,1-1 0,-1 1 0,0 0 0,0-1 0,0 1 0,0 0 1,0 0-1,1-1 0,-1 1 0,0 0 0,0 0 0,1-1 0,-1 1 1,0 0-1,0 0 0,1-1 0,-1 1 0,0 0 0,0 0 1,1 0-1,3-2-243,0 1 1,0-1-1,0 1 1,1 0-1,6 0 1,32-6-587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55.4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108 287 1152,'-55'75'1054,"55"-74"-969,-1 0 1,1 0-1,-1 0 1,0 0-1,0-1 1,1 1-1,-1 0 1,0 0-1,0-1 1,0 1-1,0-1 1,1 1-1,-1-1 1,0 1-1,0-1 1,0 1 0,0-1-1,0 0 1,-1 0-1,1 1 1,0-1-1,0 0 1,0 0-1,0 0 1,0 0-1,0 0 1,0-1-1,0 1 1,0 0-1,0 0 1,0-1-1,0 1 1,0-1-1,0 1 1,0 0-1,0-1 1,0 0-1,0 1 1,0-1-1,1 0 1,-1 1-1,-1-2 1,-10-4 3774,28 8-3329,12 3-338,-9-1-93,-1-1 0,1-1-1,0-1 1,0 0 0,0-2 0,21-2 0,-23 0 27,0 0-1,-1-2 0,1 0 0,-1 0 1,-1-2-1,1 0 0,27-17 0,-22 10 5,-2 0-1,0-1 0,-1-1 0,32-36 0,-46 48-114,-1-1 0,1 0 1,-1 0-1,0-1 0,-1 1 0,1-1 1,-1 1-1,0-1 0,-1 0 1,1 1-1,-1-1 0,0 0 0,-1 0 1,1 0-1,-1 0 0,-1-9 0,0 11-10,1 0 0,-1-1 0,0 1 0,0 0 0,-1 0 0,1 0 0,-1 0 0,0 0 0,0 0 0,0 0 0,-1 0 0,0 1 0,1-1 0,-1 1 0,0 0 0,0 0-1,-1 0 1,1 0 0,-1 1 0,1-1 0,-1 1 0,-6-3 0,-1 1-11,-1 0 0,1 2 0,0-1 0,-1 1 0,0 1 0,0 0 0,1 1 0,-1 0-1,-12 2 1,9-1 3,1 2 0,-1-1 0,0 2-1,1 0 1,0 1 0,-24 11-1,32-13 13,0 2-1,0-1 0,0 1 1,0 0-1,1 0 0,0 0 1,0 1-1,0-1 0,1 2 0,-1-1 1,1 0-1,1 1 0,-1-1 1,1 1-1,1 0 0,-1 0 1,1 0-1,0 1 0,1-1 0,0 0 1,0 1-1,0-1 0,1 1 1,0-1-1,1 1 0,0-1 1,0 0-1,0 1 0,1-1 0,0 0 1,0 0-1,1 0 0,0 0 1,0 0-1,8 11 0,-2-8 19,0 0-1,1-1 0,0 0 0,0-1 1,1 0-1,0 0 0,0-1 1,1 0-1,0-1 0,16 6 1,-1-3 54,0 0 1,1-2-1,52 7 1,-57-11-468,0-2 1,0-1-1,0-1 0,-1 0 0,28-6 1,5-10-421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0:55.9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516 91 816,'13'-14'1781,"-12"13"-1577,0 0 0,-1 1 0,1-1 0,0 0 0,0 1 0,-1-1 0,1 0 0,0 0 0,-1 1 0,1-1 0,0 0 0,-1 0 0,0 0 0,1 0 0,-1 0 0,1 0 0,-1 0 0,0 0 0,0 0 0,0 0 0,1 0 0,-1 0 0,0 0-1,0 0 1,0 0 0,-1-2 0,0-8 734,1 10-839,0 0 0,0 0 0,0 0 0,0 0 0,0 0 0,0 0 0,0 0 0,-1 0 0,1 0 0,0 0 0,0 0 0,-1 0 0,1 0 0,-1 0-1,1 0 1,-1 1 0,1-1 0,-1 0 0,0 0 0,1 0 0,-1 1 0,0-1 0,0 0 0,1 1 0,-1-1 0,0 1 0,0-1 0,0 1 0,0-1 0,0 1 0,0-1 0,0 1 0,0 0 0,0 0 0,0-1 0,0 1 0,0 0-1,-1 0 1,-137-12 1098,122 11-1146,1 2-1,-1 0 1,0 1 0,1 0 0,-1 2 0,1 0-1,0 0 1,-26 12 0,21-5-56,-1 0-1,2 2 0,0 0 1,0 1-1,-23 23 1,37-32 0,1 0 0,-1 1 0,1 0 1,1 0-1,-1 1 0,1-1 0,0 1 1,1 0-1,0 0 0,0 0 0,-2 8 0,4-12 8,1-1-1,-1 1 1,1-1-1,0 1 1,0-1 0,0 1-1,0-1 1,0 1-1,0 0 1,1-1-1,-1 1 1,1-1-1,0 1 1,0-1-1,0 0 1,0 1-1,0-1 1,0 0-1,1 0 1,-1 1-1,1-1 1,0 0-1,-1-1 1,1 1-1,0 0 1,0 0 0,0-1-1,0 1 1,0-1-1,1 0 1,-1 0-1,0 0 1,1 0-1,-1 0 1,1 0-1,3 1 1,7 1 28,-1-1 1,1 0 0,0-1-1,-1 0 1,1-1-1,0 0 1,0-1-1,0 0 1,-1-1 0,14-4-1,-10 2 8,0-1 0,0 0-1,0-2 1,-1 0 0,0 0 0,0-1-1,18-14 1,51-37 57,-82 63-45,1 0 0,0-1-1,0 1 1,0-1 0,1 1-1,6 4 1,44 39 190,-47-43-152,-1 1-1,1-1 0,-1 0 0,1-1 1,0 0-1,1 0 0,-1 0 0,0-1 1,1 0-1,0 0 0,-1-1 0,1 0 0,0 0 1,0-1-1,10-1 0,4-1-24,0-2-1,-1 0 1,33-11 0,-52 14-73,47-12-2427,-28 7 1518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02.2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1 437 2633,'7'-29'346,"2"-1"1,1 2-1,2-1 1,0 1-1,2 1 1,1 0-1,1 2 1,1-1-1,1 2 1,2 0-1,26-25 1,-40 43-271,1 0-1,0 0 1,0 0 0,0 1 0,1 0 0,0 0-1,0 1 1,0 0 0,1 0 0,-1 1 0,1 0 0,9-1-1,-17 4-69,0 0 0,-1 0 0,1 0 0,0 0 0,0 1 0,0-1 0,0 0 0,0 0-1,0 1 1,0-1 0,0 1 0,0-1 0,-1 1 0,1-1 0,0 1 0,0 0 0,-1-1-1,1 1 1,0 0 0,-1-1 0,1 1 0,-1 0 0,1 0 0,-1 0 0,1 0 0,-1 0 0,1-1-1,-1 1 1,0 0 0,0 0 0,1 0 0,-1 1 0,6 38 325,-5-32-226,2 45 668,-6 86-1,0-95-573,3 0-1,0 0 1,8 46-1,-7-87-181,0 6 32,1 0 1,0 0-1,1 0 0,5 13 0,-8-21-33,1 0 1,-1 0-1,1 0 0,-1 0 1,1 1-1,0-1 1,-1 0-1,1 0 0,0-1 1,0 1-1,0 0 1,0 0-1,0 0 1,-1 0-1,2-1 0,-1 1 1,0 0-1,0-1 1,0 1-1,0-1 0,0 1 1,0-1-1,1 0 1,-1 1-1,0-1 0,0 0 1,0 0-1,1 0 1,-1 0-1,0 0 1,0 0-1,1 0 0,-1 0 1,0-1-1,0 1 1,0 0-1,1-1 0,-1 1 1,0-1-1,0 1 1,0-1-1,1-1 1,12-6 136,-2-2 0,1 0 0,21-21 0,33-45 95,-45 51-188,-8 7-30,-1 1 0,0-2 0,-2 0-1,0 0 1,-1-1 0,8-22 0,-5 5 8,-2 0 1,10-60-1,-20 92-43,0 0 0,0 0 0,-1 0 0,1 1 0,-1-1 0,0 0 0,0 0 0,0 0 0,-1 0 0,0 0 0,0 1 0,0-1 0,-1 0 0,1 1 0,-1-1 0,0 1 0,0 0 0,-6-8 0,8 12 1,0-1 0,0 1 1,-1 0-1,1-1 0,0 1 0,-1 0 0,1 0 0,-1-1 0,1 1 1,0 0-1,-1 0 0,1-1 0,-1 1 0,1 0 0,0 0 1,-1 0-1,1 0 0,-1 0 0,1 0 0,-1 0 0,1 0 0,-1 0 1,1 0-1,-1 0 0,1 0 0,0 0 0,-1 0 0,1 0 1,-1 0-1,1 1 0,-1-1 0,1 0 0,0 0 0,-1 0 0,1 1 1,-1-1-1,-9 14-78,7-6 65,1 1-1,0 0 1,1 0-1,0 0 1,0 13 0,1-11 20,0 10 28,1-1 1,1 1-1,1-1 1,1 0-1,8 24 1,-6-19 16,10 29 32,8 35 32,3 41 17,-15-81-45,-2 0 0,-2 1 0,2 71 1,-11-110-57,0 0 1,0 0 0,-1-1 0,0 1-1,-1-1 1,0 0 0,0 1 0,-1-1-1,-1-1 1,0 1 0,0-1 0,0 0 0,-2 0-1,1 0 1,-1-1 0,0 0 0,-1 0-1,1-1 1,-2 0 0,-15 11 0,14-11 36,0-1 1,0 0 0,-1-1 0,0 0-1,0 0 1,0-2 0,-23 6 0,29-8-33,1 0 0,-1-1 0,0 0 0,1 0 0,-1 0 0,0 0 0,1-1 0,-1 0 0,1 0 0,-1 0 0,1 0 0,-1-1 0,1 1 0,0-1 0,0 0 0,0-1 0,0 1 0,0-1 0,0 0 0,1 0 0,-1 0 1,1 0-1,-4-5 0,4 5-17,1 0-1,1 0 1,-1 0 0,0 0 0,1 0 0,0 0 0,-1-1 0,1 1 0,0 0 0,0-5 0,1 7-23,0 0 0,0-1 1,0 1-1,0-1 1,0 1-1,0-1 1,0 1-1,0-1 1,1 1-1,-1 0 1,1-1-1,-1 1 1,1 0-1,-1-1 1,1 1-1,0 0 0,0 0 1,-1-1-1,1 1 1,0 0-1,0 0 1,0 0-1,1 0 1,-1 0-1,0 0 1,0 1-1,2-2 1,4-1-412,0 0 1,0 0-1,1 1 1,-1 0 0,1 0-1,-1 1 1,1 0-1,-1 1 1,1-1-1,0 1 1,10 2 0,31 4-1129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49:39.3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23 4577,'-6'5'1664,"12"4"-1048,4-3 225,14 0 399,7-1-56,9-9-392,9-6-256,9 1-336,-2-4-79,-1 2-378,-1 4-951,-16 9 832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02.6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57 3321,'1'-57'7178,"14"83"-5498,-12-20-1630,5 9 148,-1 0-1,-1 1 1,0-1-1,-1 1 1,-1 0 0,0 1-1,2 26 1,-2 38 479,-4-81-696,0 0-1,0 1 1,0-1 0,0 0 0,0 0-1,0 0 1,0 0 0,0 0-1,0 0 1,0 1 0,0-1-1,0 0 1,0 0 0,0 0-1,0 0 1,0 1 0,0-1-1,0 0 1,0 0 0,0 0-1,0 0 1,0 0 0,0 1 0,0-1-1,0 0 1,0 0 0,0 0-1,0 0 1,0 0 0,0 0-1,0 1 1,1-1 0,-1 0-1,0 0 1,0 0 0,0 0-1,0 0 1,0 0 0,0 0-1,0 0 1,1 0 0,-1 1 0,0-1-1,0 0 1,0 0 0,0 0-1,0 0 1,1 0 0,-1 0-1,0 0 1,0 0 0,0 0-1,0 0 1,1 0 0,-1 0-1,0 0 1,0 0 0,0 0-1,0 0 1,0 0 0,1-1 0,0 0-500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03.0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18 118 3897,'-16'-63'1580,"15"61"-1423,1 1 0,0 0 0,0-1 1,0 1-1,0 0 0,0-1 0,0 1 0,0-1 0,0 1 0,0 0 0,1-1 0,-1 1 1,0 0-1,1-1 0,-1 1 0,1 0 0,0 0 0,-1 0 0,1-1 0,0 1 0,0 0 0,0 0 1,0 0-1,0 0 0,0 0 0,0 0 0,0 1 0,2-2 0,0 0 74,0 0 1,1 1-1,-1-1 0,1 1 0,-1 0 0,1 0 0,5 0 1,102-7 736,153 10 0,-248-1-1378,-1 0 0,29 7 0,-38-3-1814,-3 3 917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03.4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25 2609,'-7'10'8529,"19"-13"-7728,29-7-297,48-3-96,-45 13-168,-5-8-48,-3 10-96,-8-4-32,1 2-480,4 7-712,-14-9 727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07.5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74 1064,'-7'-10'261,"2"1"2243,17 8-22,7-3-975,100-6-28,-79 5-953,44-9 0,-49 6-79,64-4 1,-95 12-439,-1 0-1,1 0 1,-1 0 0,1 0 0,-1 1-1,0-1 1,1 1 0,-1 0 0,0 0 0,5 2-1,-6-2-5,-1 0-1,0 0 1,0 0-1,0 0 1,0 0-1,0 0 1,0 1-1,0-1 1,-1 0-1,1 0 1,0 1-1,-1-1 1,1 1-1,-1-1 1,1 0-1,-1 1 1,0-1-1,1 1 1,-1-1-1,0 1 1,0-1-1,0 1 1,0-1-1,0 1 1,-1 2-1,-1 6 52,0-1 0,0 1 0,-1 0 0,0-1 0,0 0 0,-9 16 1,-36 50 448,7-12-78,22-29-193,1 0 1,1 2-1,2 0 0,-18 69 1,32-101-205,0 0 1,0 1 0,0-1-1,1 1 1,0-1 0,0 1-1,0-1 1,0 1 0,1-1-1,0 1 1,1 5 0,-1-8-10,0 0 1,0 0-1,1-1 1,-1 1 0,0 0-1,1-1 1,-1 1-1,1-1 1,-1 1-1,1-1 1,0 0-1,-1 0 1,1 1 0,0-1-1,0-1 1,0 1-1,0 0 1,0 0-1,0-1 1,0 1-1,0-1 1,0 1 0,0-1-1,0 0 1,0 0-1,3 0 1,27-1 96,0-1 1,0-2-1,0-1 1,39-11 0,-58 11-436,0 1 1,-1-2-1,16-8 1,-1 0-1265,-6 3 641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07.8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96 2024,'0'-21'785,"12"11"-169,9 1 472,3-5 184,7 4 209,2-2-289,3 0-616,-1 6-192,-1 5-224,1 8-80,-6 6-56,-10-6 0,9 16-664,-14-15-1120,14 15 1159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08.2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1168,'42'45'1241,"-47"-42"271,5 8 240,-7 4 121,8 8-489,5 4-312,-3 3-448,4 1-120,0-2-160,8 3-87,-2-7-113,-1-4-24,-4-5-16,-9-8 24,6 1-1009,2 0-1647,7-8 1664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08.5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 3113,'16'-5'1080,"4"15"-624,5 11 96,-5 8 304,5 11 104,-3 12-255,-6 5-185,-1 14-288,-8 7-80,-16-6-56,6 1 0,-13-11 8,1-8 0,-6-2-280,-13-11-1240,-6-3 999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08.9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223 1 1000,'-27'10'824,"1"7"425,-7 4 183,7 12 64,0-4-239,-2 13-513,9 13-152,0 4-168,5 8-40,9 1-80,5-2-64,9-9-104,8-2-32,7-10-16,6-4 8,10-6-672,1-9-2000,28-2 1775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09.3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136 84 1416,'-53'-50'939,"49"47"-467,0 0 0,0 0 0,0 0 0,0 1 0,-1-1 0,1 1 0,-1 0 0,1 1 0,-1-1 0,0 1 1,-6-1-1,-11-4 1505,23 6-1929,-1 0 1,0 0 0,0 0-1,0 1 1,0-1-1,0 0 1,0 0-1,0 0 1,1 1-1,-1-1 1,0 0 0,0 0-1,0 1 1,0-1-1,0 0 1,0 0-1,0 0 1,0 1 0,0-1-1,0 0 1,0 0-1,0 0 1,-1 1-1,1-1 1,0 0 0,0 0-1,0 1 1,0-1-1,0 0 1,0 0-1,0 0 1,0 0 0,-1 1-1,1-1 1,0 0-1,0 0 1,0 0-1,0 0 1,-1 0 0,1 1-1,0-1 1,-1 0-1,39 9 588,-11-3-463,-1-1-1,39 3 1,-12-3-38,-27-1-679,0-2-1,38-2 1,-31-5-139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23:51:09.6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 22 2024,'-2'-2'625,"-1"0"0,1-1-1,0 1 1,-1 0 0,1 0-1,-1 0 1,0 0 0,0 1-1,-4-3 1,7 4-522,-1 0-1,1 0 1,-1 0-1,0 1 1,1-1-1,-1 0 1,1 0-1,-1 0 1,1 1 0,-1-1-1,1 0 1,-1 0-1,1 1 1,-1-1-1,1 1 1,-1-1-1,1 0 1,-1 1-1,1-1 1,0 1 0,-1-1-1,1 1 1,0-1-1,-1 1 1,1-1-1,0 1 1,0-1-1,-1 1 1,-10 24 174,9-19-205,0 1 0,0-1 0,0 0 0,1 1 0,0-1 0,0 1 0,1-1 0,0 1 0,0 0 0,1-1 0,-1 1 0,1-1 0,1 1 0,-1-1 0,1 0 0,0 1-1,3 5 1,9 15 209,12 28-128,-18-46-1091,3-5 428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98DA-8075-4890-8CF6-F2934FBC4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19F610-CF79-4EFC-8B1E-1563B44B7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8EDDD3-D3AD-42E0-8C00-DABBEB17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C82-0E27-4CF0-8337-29BD02A06785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79D410-2693-424B-909F-065CAE8B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07553F-C6D3-4D78-9DF6-B1D6593D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B7D1-21E1-4B65-8BDF-DB55C2038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88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02B20-E54E-4C38-94B1-A1E6F527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D94D9B-824D-4820-91C1-B7A05EBED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E8CD13-E889-43AE-B793-9B41F24F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C82-0E27-4CF0-8337-29BD02A06785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ECB7F3-00CD-4AE1-A27C-84EA69B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028576-30D4-49A2-A431-33F92E24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B7D1-21E1-4B65-8BDF-DB55C2038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8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CD3EAF-B6DD-4F20-8C0A-3FFA31CF6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8B41D3-B3E8-4EAD-83F5-576B3753D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59C30A-92CC-4862-8EC9-74D930B7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C82-0E27-4CF0-8337-29BD02A06785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5A6BD2-8B98-44B4-8EE6-A881A4FC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5D0F26-732B-4AF8-933B-DDD6F1F0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B7D1-21E1-4B65-8BDF-DB55C2038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07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3C63E-F29E-4625-BB2E-9FCC3AD4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4279A7-4680-497B-943B-EAB26CEFA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326A22-F3DC-41AC-9AA6-2699946C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C82-0E27-4CF0-8337-29BD02A06785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B297FF-B48E-4A80-9CBC-9809BEC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D234C7-EFC4-4E52-8FB5-82AE696D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B7D1-21E1-4B65-8BDF-DB55C2038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15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DD593-FC2E-4E71-8830-C3B4FCDF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0A4999-6ED9-453C-BB75-34642B17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1BF214-8F23-43ED-9EE1-01798AF3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C82-0E27-4CF0-8337-29BD02A06785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3A6283-49A3-41F0-9F84-D60A3CE4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73AD8-0468-40AF-8AEB-A6E8DDD9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B7D1-21E1-4B65-8BDF-DB55C2038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52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A5C07-C63A-49F9-84DD-59FE5487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DA560D-160A-4166-AE45-E64882BF8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D9FC00-5F69-48D6-AA7C-EB182DB16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B43B0C-6B73-4CAB-B6B5-20CC7704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C82-0E27-4CF0-8337-29BD02A06785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3BE74E-5DB1-4938-82C6-2A821B39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9079C8-5045-4492-8CC0-90DDB157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B7D1-21E1-4B65-8BDF-DB55C2038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32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F7EF7-48C9-44E8-9159-36E3A670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17A0F5-FBEC-462C-91F9-582BA978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78761E-26B9-499A-A264-8A7137F30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A4A84F-952E-405C-8317-58C9509DC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48E40E-6A88-4932-8898-76807509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2EC9CD-D920-46CC-B2C7-A99D46D6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C82-0E27-4CF0-8337-29BD02A06785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246B2C-9399-4A0A-A6FD-8B79E009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71F3D2-D2B5-4582-800C-E753618E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B7D1-21E1-4B65-8BDF-DB55C2038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41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DA593-B406-4F98-A0DB-E7645836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8905BD-B1E8-4666-85FA-4A273CF7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C82-0E27-4CF0-8337-29BD02A06785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5506CD-1C51-48AC-91CA-5FC3FB68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896BB1-20B0-4A2B-9648-5084F62E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B7D1-21E1-4B65-8BDF-DB55C2038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41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AEF6E1-B334-41C1-B3C3-3D12CBBD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C82-0E27-4CF0-8337-29BD02A06785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C2363F-9136-4E17-9969-478A44ED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2D9FB4-6B5C-4704-B3AF-006B45D7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B7D1-21E1-4B65-8BDF-DB55C2038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90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370F3-F569-4701-B22E-1BFA3C10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7DCDC4-8C15-4AA5-8C26-4D9FE5BD1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106033-73E9-4C47-BF0E-6B4DC7E28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CE94F0-D4D2-46B5-B19E-5E3BEEA7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C82-0E27-4CF0-8337-29BD02A06785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689CF-F9AC-4451-81B3-DD4DB6E1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C42AC0-AC56-433E-9A17-E26A1A47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B7D1-21E1-4B65-8BDF-DB55C2038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96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91B02-A963-4B59-9E70-6CF1BED0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2B2D15-342C-4365-9C3E-621C8182C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BDE7B8-37CF-44D2-ABD9-DAE50E47D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F13AB3-F107-4211-9649-B762435F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C82-0E27-4CF0-8337-29BD02A06785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08FA60-39A7-4382-AFF7-E7548956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188B04-58F2-4D89-B8CF-FC809A3D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B7D1-21E1-4B65-8BDF-DB55C2038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31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FED2F9-6FBD-4C3A-9590-A15466CF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6274C1-6A6A-4B7D-8CD7-3468F92A6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E1ECA9-7F7D-4B0D-9A44-2AD029BBA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D8C82-0E27-4CF0-8337-29BD02A06785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7A602E-7C97-4C87-9730-66BFF5E6B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310C4A-6437-48FE-8ED1-37B2BB9F9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0B7D1-21E1-4B65-8BDF-DB55C2038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50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1.png"/><Relationship Id="rId299" Type="http://schemas.openxmlformats.org/officeDocument/2006/relationships/image" Target="../media/image242.png"/><Relationship Id="rId303" Type="http://schemas.openxmlformats.org/officeDocument/2006/relationships/image" Target="../media/image244.png"/><Relationship Id="rId21" Type="http://schemas.openxmlformats.org/officeDocument/2006/relationships/image" Target="../media/image103.png"/><Relationship Id="rId42" Type="http://schemas.openxmlformats.org/officeDocument/2006/relationships/customXml" Target="../ink/ink106.xml"/><Relationship Id="rId63" Type="http://schemas.openxmlformats.org/officeDocument/2006/relationships/image" Target="../media/image124.png"/><Relationship Id="rId84" Type="http://schemas.openxmlformats.org/officeDocument/2006/relationships/customXml" Target="../ink/ink127.xml"/><Relationship Id="rId138" Type="http://schemas.openxmlformats.org/officeDocument/2006/relationships/customXml" Target="../ink/ink154.xml"/><Relationship Id="rId159" Type="http://schemas.openxmlformats.org/officeDocument/2006/relationships/image" Target="../media/image172.png"/><Relationship Id="rId324" Type="http://schemas.openxmlformats.org/officeDocument/2006/relationships/customXml" Target="../ink/ink247.xml"/><Relationship Id="rId170" Type="http://schemas.openxmlformats.org/officeDocument/2006/relationships/customXml" Target="../ink/ink170.xml"/><Relationship Id="rId191" Type="http://schemas.openxmlformats.org/officeDocument/2006/relationships/image" Target="../media/image188.png"/><Relationship Id="rId205" Type="http://schemas.openxmlformats.org/officeDocument/2006/relationships/image" Target="../media/image195.png"/><Relationship Id="rId226" Type="http://schemas.openxmlformats.org/officeDocument/2006/relationships/customXml" Target="../ink/ink198.xml"/><Relationship Id="rId247" Type="http://schemas.openxmlformats.org/officeDocument/2006/relationships/image" Target="../media/image216.png"/><Relationship Id="rId107" Type="http://schemas.openxmlformats.org/officeDocument/2006/relationships/image" Target="../media/image146.png"/><Relationship Id="rId268" Type="http://schemas.openxmlformats.org/officeDocument/2006/relationships/customXml" Target="../ink/ink219.xml"/><Relationship Id="rId289" Type="http://schemas.openxmlformats.org/officeDocument/2006/relationships/image" Target="../media/image237.png"/><Relationship Id="rId11" Type="http://schemas.openxmlformats.org/officeDocument/2006/relationships/image" Target="../media/image98.png"/><Relationship Id="rId32" Type="http://schemas.openxmlformats.org/officeDocument/2006/relationships/customXml" Target="../ink/ink101.xml"/><Relationship Id="rId53" Type="http://schemas.openxmlformats.org/officeDocument/2006/relationships/image" Target="../media/image119.png"/><Relationship Id="rId74" Type="http://schemas.openxmlformats.org/officeDocument/2006/relationships/customXml" Target="../ink/ink122.xml"/><Relationship Id="rId128" Type="http://schemas.openxmlformats.org/officeDocument/2006/relationships/customXml" Target="../ink/ink149.xml"/><Relationship Id="rId149" Type="http://schemas.openxmlformats.org/officeDocument/2006/relationships/image" Target="../media/image167.png"/><Relationship Id="rId314" Type="http://schemas.openxmlformats.org/officeDocument/2006/relationships/customXml" Target="../ink/ink242.xml"/><Relationship Id="rId335" Type="http://schemas.openxmlformats.org/officeDocument/2006/relationships/image" Target="../media/image260.png"/><Relationship Id="rId5" Type="http://schemas.openxmlformats.org/officeDocument/2006/relationships/image" Target="../media/image95.png"/><Relationship Id="rId95" Type="http://schemas.openxmlformats.org/officeDocument/2006/relationships/image" Target="../media/image140.png"/><Relationship Id="rId160" Type="http://schemas.openxmlformats.org/officeDocument/2006/relationships/customXml" Target="../ink/ink165.xml"/><Relationship Id="rId181" Type="http://schemas.openxmlformats.org/officeDocument/2006/relationships/image" Target="../media/image183.png"/><Relationship Id="rId216" Type="http://schemas.openxmlformats.org/officeDocument/2006/relationships/customXml" Target="../ink/ink193.xml"/><Relationship Id="rId237" Type="http://schemas.openxmlformats.org/officeDocument/2006/relationships/image" Target="../media/image211.png"/><Relationship Id="rId258" Type="http://schemas.openxmlformats.org/officeDocument/2006/relationships/customXml" Target="../ink/ink214.xml"/><Relationship Id="rId279" Type="http://schemas.openxmlformats.org/officeDocument/2006/relationships/image" Target="../media/image232.png"/><Relationship Id="rId22" Type="http://schemas.openxmlformats.org/officeDocument/2006/relationships/customXml" Target="../ink/ink96.xml"/><Relationship Id="rId43" Type="http://schemas.openxmlformats.org/officeDocument/2006/relationships/image" Target="../media/image114.png"/><Relationship Id="rId64" Type="http://schemas.openxmlformats.org/officeDocument/2006/relationships/customXml" Target="../ink/ink117.xml"/><Relationship Id="rId118" Type="http://schemas.openxmlformats.org/officeDocument/2006/relationships/customXml" Target="../ink/ink144.xml"/><Relationship Id="rId139" Type="http://schemas.openxmlformats.org/officeDocument/2006/relationships/image" Target="../media/image162.png"/><Relationship Id="rId290" Type="http://schemas.openxmlformats.org/officeDocument/2006/relationships/customXml" Target="../ink/ink230.xml"/><Relationship Id="rId304" Type="http://schemas.openxmlformats.org/officeDocument/2006/relationships/customXml" Target="../ink/ink237.xml"/><Relationship Id="rId325" Type="http://schemas.openxmlformats.org/officeDocument/2006/relationships/image" Target="../media/image255.png"/><Relationship Id="rId85" Type="http://schemas.openxmlformats.org/officeDocument/2006/relationships/image" Target="../media/image135.png"/><Relationship Id="rId150" Type="http://schemas.openxmlformats.org/officeDocument/2006/relationships/customXml" Target="../ink/ink160.xml"/><Relationship Id="rId171" Type="http://schemas.openxmlformats.org/officeDocument/2006/relationships/image" Target="../media/image178.png"/><Relationship Id="rId192" Type="http://schemas.openxmlformats.org/officeDocument/2006/relationships/customXml" Target="../ink/ink181.xml"/><Relationship Id="rId206" Type="http://schemas.openxmlformats.org/officeDocument/2006/relationships/customXml" Target="../ink/ink188.xml"/><Relationship Id="rId227" Type="http://schemas.openxmlformats.org/officeDocument/2006/relationships/image" Target="../media/image206.png"/><Relationship Id="rId248" Type="http://schemas.openxmlformats.org/officeDocument/2006/relationships/customXml" Target="../ink/ink209.xml"/><Relationship Id="rId269" Type="http://schemas.openxmlformats.org/officeDocument/2006/relationships/image" Target="../media/image227.png"/><Relationship Id="rId12" Type="http://schemas.openxmlformats.org/officeDocument/2006/relationships/customXml" Target="../ink/ink91.xml"/><Relationship Id="rId33" Type="http://schemas.openxmlformats.org/officeDocument/2006/relationships/image" Target="../media/image109.png"/><Relationship Id="rId108" Type="http://schemas.openxmlformats.org/officeDocument/2006/relationships/customXml" Target="../ink/ink139.xml"/><Relationship Id="rId129" Type="http://schemas.openxmlformats.org/officeDocument/2006/relationships/image" Target="../media/image157.png"/><Relationship Id="rId280" Type="http://schemas.openxmlformats.org/officeDocument/2006/relationships/customXml" Target="../ink/ink225.xml"/><Relationship Id="rId315" Type="http://schemas.openxmlformats.org/officeDocument/2006/relationships/image" Target="../media/image250.png"/><Relationship Id="rId336" Type="http://schemas.openxmlformats.org/officeDocument/2006/relationships/customXml" Target="../ink/ink253.xml"/><Relationship Id="rId54" Type="http://schemas.openxmlformats.org/officeDocument/2006/relationships/customXml" Target="../ink/ink112.xml"/><Relationship Id="rId75" Type="http://schemas.openxmlformats.org/officeDocument/2006/relationships/image" Target="../media/image130.png"/><Relationship Id="rId96" Type="http://schemas.openxmlformats.org/officeDocument/2006/relationships/customXml" Target="../ink/ink133.xml"/><Relationship Id="rId140" Type="http://schemas.openxmlformats.org/officeDocument/2006/relationships/customXml" Target="../ink/ink155.xml"/><Relationship Id="rId161" Type="http://schemas.openxmlformats.org/officeDocument/2006/relationships/image" Target="../media/image173.png"/><Relationship Id="rId182" Type="http://schemas.openxmlformats.org/officeDocument/2006/relationships/customXml" Target="../ink/ink176.xml"/><Relationship Id="rId217" Type="http://schemas.openxmlformats.org/officeDocument/2006/relationships/image" Target="../media/image201.png"/><Relationship Id="rId6" Type="http://schemas.openxmlformats.org/officeDocument/2006/relationships/customXml" Target="../ink/ink88.xml"/><Relationship Id="rId238" Type="http://schemas.openxmlformats.org/officeDocument/2006/relationships/customXml" Target="../ink/ink204.xml"/><Relationship Id="rId259" Type="http://schemas.openxmlformats.org/officeDocument/2006/relationships/image" Target="../media/image222.png"/><Relationship Id="rId23" Type="http://schemas.openxmlformats.org/officeDocument/2006/relationships/image" Target="../media/image104.png"/><Relationship Id="rId119" Type="http://schemas.openxmlformats.org/officeDocument/2006/relationships/image" Target="../media/image152.png"/><Relationship Id="rId270" Type="http://schemas.openxmlformats.org/officeDocument/2006/relationships/customXml" Target="../ink/ink220.xml"/><Relationship Id="rId291" Type="http://schemas.openxmlformats.org/officeDocument/2006/relationships/image" Target="../media/image238.png"/><Relationship Id="rId305" Type="http://schemas.openxmlformats.org/officeDocument/2006/relationships/image" Target="../media/image245.png"/><Relationship Id="rId326" Type="http://schemas.openxmlformats.org/officeDocument/2006/relationships/customXml" Target="../ink/ink248.xml"/><Relationship Id="rId44" Type="http://schemas.openxmlformats.org/officeDocument/2006/relationships/customXml" Target="../ink/ink107.xml"/><Relationship Id="rId65" Type="http://schemas.openxmlformats.org/officeDocument/2006/relationships/image" Target="../media/image125.png"/><Relationship Id="rId86" Type="http://schemas.openxmlformats.org/officeDocument/2006/relationships/customXml" Target="../ink/ink128.xml"/><Relationship Id="rId130" Type="http://schemas.openxmlformats.org/officeDocument/2006/relationships/customXml" Target="../ink/ink150.xml"/><Relationship Id="rId151" Type="http://schemas.openxmlformats.org/officeDocument/2006/relationships/image" Target="../media/image168.png"/><Relationship Id="rId172" Type="http://schemas.openxmlformats.org/officeDocument/2006/relationships/customXml" Target="../ink/ink171.xml"/><Relationship Id="rId193" Type="http://schemas.openxmlformats.org/officeDocument/2006/relationships/image" Target="../media/image189.png"/><Relationship Id="rId207" Type="http://schemas.openxmlformats.org/officeDocument/2006/relationships/image" Target="../media/image196.png"/><Relationship Id="rId228" Type="http://schemas.openxmlformats.org/officeDocument/2006/relationships/customXml" Target="../ink/ink199.xml"/><Relationship Id="rId249" Type="http://schemas.openxmlformats.org/officeDocument/2006/relationships/image" Target="../media/image217.png"/><Relationship Id="rId13" Type="http://schemas.openxmlformats.org/officeDocument/2006/relationships/image" Target="../media/image99.png"/><Relationship Id="rId109" Type="http://schemas.openxmlformats.org/officeDocument/2006/relationships/image" Target="../media/image147.png"/><Relationship Id="rId260" Type="http://schemas.openxmlformats.org/officeDocument/2006/relationships/customXml" Target="../ink/ink215.xml"/><Relationship Id="rId281" Type="http://schemas.openxmlformats.org/officeDocument/2006/relationships/image" Target="../media/image233.png"/><Relationship Id="rId316" Type="http://schemas.openxmlformats.org/officeDocument/2006/relationships/customXml" Target="../ink/ink243.xml"/><Relationship Id="rId337" Type="http://schemas.openxmlformats.org/officeDocument/2006/relationships/image" Target="../media/image261.png"/><Relationship Id="rId34" Type="http://schemas.openxmlformats.org/officeDocument/2006/relationships/customXml" Target="../ink/ink102.xml"/><Relationship Id="rId55" Type="http://schemas.openxmlformats.org/officeDocument/2006/relationships/image" Target="../media/image120.png"/><Relationship Id="rId76" Type="http://schemas.openxmlformats.org/officeDocument/2006/relationships/customXml" Target="../ink/ink123.xml"/><Relationship Id="rId97" Type="http://schemas.openxmlformats.org/officeDocument/2006/relationships/image" Target="../media/image141.png"/><Relationship Id="rId120" Type="http://schemas.openxmlformats.org/officeDocument/2006/relationships/customXml" Target="../ink/ink145.xml"/><Relationship Id="rId141" Type="http://schemas.openxmlformats.org/officeDocument/2006/relationships/image" Target="../media/image163.png"/><Relationship Id="rId7" Type="http://schemas.openxmlformats.org/officeDocument/2006/relationships/image" Target="../media/image96.png"/><Relationship Id="rId162" Type="http://schemas.openxmlformats.org/officeDocument/2006/relationships/customXml" Target="../ink/ink166.xml"/><Relationship Id="rId183" Type="http://schemas.openxmlformats.org/officeDocument/2006/relationships/image" Target="../media/image184.png"/><Relationship Id="rId218" Type="http://schemas.openxmlformats.org/officeDocument/2006/relationships/customXml" Target="../ink/ink194.xml"/><Relationship Id="rId239" Type="http://schemas.openxmlformats.org/officeDocument/2006/relationships/image" Target="../media/image212.png"/><Relationship Id="rId250" Type="http://schemas.openxmlformats.org/officeDocument/2006/relationships/customXml" Target="../ink/ink210.xml"/><Relationship Id="rId271" Type="http://schemas.openxmlformats.org/officeDocument/2006/relationships/image" Target="../media/image228.png"/><Relationship Id="rId292" Type="http://schemas.openxmlformats.org/officeDocument/2006/relationships/customXml" Target="../ink/ink231.xml"/><Relationship Id="rId306" Type="http://schemas.openxmlformats.org/officeDocument/2006/relationships/customXml" Target="../ink/ink238.xml"/><Relationship Id="rId24" Type="http://schemas.openxmlformats.org/officeDocument/2006/relationships/customXml" Target="../ink/ink97.xml"/><Relationship Id="rId45" Type="http://schemas.openxmlformats.org/officeDocument/2006/relationships/image" Target="../media/image115.png"/><Relationship Id="rId66" Type="http://schemas.openxmlformats.org/officeDocument/2006/relationships/customXml" Target="../ink/ink118.xml"/><Relationship Id="rId87" Type="http://schemas.openxmlformats.org/officeDocument/2006/relationships/image" Target="../media/image136.png"/><Relationship Id="rId110" Type="http://schemas.openxmlformats.org/officeDocument/2006/relationships/customXml" Target="../ink/ink140.xml"/><Relationship Id="rId131" Type="http://schemas.openxmlformats.org/officeDocument/2006/relationships/image" Target="../media/image158.png"/><Relationship Id="rId327" Type="http://schemas.openxmlformats.org/officeDocument/2006/relationships/image" Target="../media/image256.png"/><Relationship Id="rId152" Type="http://schemas.openxmlformats.org/officeDocument/2006/relationships/customXml" Target="../ink/ink161.xml"/><Relationship Id="rId173" Type="http://schemas.openxmlformats.org/officeDocument/2006/relationships/image" Target="../media/image179.png"/><Relationship Id="rId194" Type="http://schemas.openxmlformats.org/officeDocument/2006/relationships/customXml" Target="../ink/ink182.xml"/><Relationship Id="rId208" Type="http://schemas.openxmlformats.org/officeDocument/2006/relationships/customXml" Target="../ink/ink189.xml"/><Relationship Id="rId229" Type="http://schemas.openxmlformats.org/officeDocument/2006/relationships/image" Target="../media/image207.png"/><Relationship Id="rId240" Type="http://schemas.openxmlformats.org/officeDocument/2006/relationships/customXml" Target="../ink/ink205.xml"/><Relationship Id="rId261" Type="http://schemas.openxmlformats.org/officeDocument/2006/relationships/image" Target="../media/image223.png"/><Relationship Id="rId14" Type="http://schemas.openxmlformats.org/officeDocument/2006/relationships/customXml" Target="../ink/ink92.xml"/><Relationship Id="rId35" Type="http://schemas.openxmlformats.org/officeDocument/2006/relationships/image" Target="../media/image110.png"/><Relationship Id="rId56" Type="http://schemas.openxmlformats.org/officeDocument/2006/relationships/customXml" Target="../ink/ink113.xml"/><Relationship Id="rId77" Type="http://schemas.openxmlformats.org/officeDocument/2006/relationships/image" Target="../media/image131.png"/><Relationship Id="rId100" Type="http://schemas.openxmlformats.org/officeDocument/2006/relationships/customXml" Target="../ink/ink135.xml"/><Relationship Id="rId282" Type="http://schemas.openxmlformats.org/officeDocument/2006/relationships/customXml" Target="../ink/ink226.xml"/><Relationship Id="rId317" Type="http://schemas.openxmlformats.org/officeDocument/2006/relationships/image" Target="../media/image251.png"/><Relationship Id="rId338" Type="http://schemas.openxmlformats.org/officeDocument/2006/relationships/customXml" Target="../ink/ink254.xml"/><Relationship Id="rId8" Type="http://schemas.openxmlformats.org/officeDocument/2006/relationships/customXml" Target="../ink/ink89.xml"/><Relationship Id="rId98" Type="http://schemas.openxmlformats.org/officeDocument/2006/relationships/customXml" Target="../ink/ink134.xml"/><Relationship Id="rId121" Type="http://schemas.openxmlformats.org/officeDocument/2006/relationships/image" Target="../media/image153.png"/><Relationship Id="rId142" Type="http://schemas.openxmlformats.org/officeDocument/2006/relationships/customXml" Target="../ink/ink156.xml"/><Relationship Id="rId163" Type="http://schemas.openxmlformats.org/officeDocument/2006/relationships/image" Target="../media/image174.png"/><Relationship Id="rId184" Type="http://schemas.openxmlformats.org/officeDocument/2006/relationships/customXml" Target="../ink/ink177.xml"/><Relationship Id="rId219" Type="http://schemas.openxmlformats.org/officeDocument/2006/relationships/image" Target="../media/image202.png"/><Relationship Id="rId3" Type="http://schemas.openxmlformats.org/officeDocument/2006/relationships/image" Target="../media/image94.png"/><Relationship Id="rId214" Type="http://schemas.openxmlformats.org/officeDocument/2006/relationships/customXml" Target="../ink/ink192.xml"/><Relationship Id="rId230" Type="http://schemas.openxmlformats.org/officeDocument/2006/relationships/customXml" Target="../ink/ink200.xml"/><Relationship Id="rId235" Type="http://schemas.openxmlformats.org/officeDocument/2006/relationships/image" Target="../media/image210.png"/><Relationship Id="rId251" Type="http://schemas.openxmlformats.org/officeDocument/2006/relationships/image" Target="../media/image218.png"/><Relationship Id="rId256" Type="http://schemas.openxmlformats.org/officeDocument/2006/relationships/customXml" Target="../ink/ink213.xml"/><Relationship Id="rId277" Type="http://schemas.openxmlformats.org/officeDocument/2006/relationships/image" Target="../media/image231.png"/><Relationship Id="rId298" Type="http://schemas.openxmlformats.org/officeDocument/2006/relationships/customXml" Target="../ink/ink234.xml"/><Relationship Id="rId25" Type="http://schemas.openxmlformats.org/officeDocument/2006/relationships/image" Target="../media/image105.png"/><Relationship Id="rId46" Type="http://schemas.openxmlformats.org/officeDocument/2006/relationships/customXml" Target="../ink/ink108.xml"/><Relationship Id="rId67" Type="http://schemas.openxmlformats.org/officeDocument/2006/relationships/image" Target="../media/image126.png"/><Relationship Id="rId116" Type="http://schemas.openxmlformats.org/officeDocument/2006/relationships/customXml" Target="../ink/ink143.xml"/><Relationship Id="rId137" Type="http://schemas.openxmlformats.org/officeDocument/2006/relationships/image" Target="../media/image161.png"/><Relationship Id="rId158" Type="http://schemas.openxmlformats.org/officeDocument/2006/relationships/customXml" Target="../ink/ink164.xml"/><Relationship Id="rId272" Type="http://schemas.openxmlformats.org/officeDocument/2006/relationships/customXml" Target="../ink/ink221.xml"/><Relationship Id="rId293" Type="http://schemas.openxmlformats.org/officeDocument/2006/relationships/image" Target="../media/image239.png"/><Relationship Id="rId302" Type="http://schemas.openxmlformats.org/officeDocument/2006/relationships/customXml" Target="../ink/ink236.xml"/><Relationship Id="rId307" Type="http://schemas.openxmlformats.org/officeDocument/2006/relationships/image" Target="../media/image246.png"/><Relationship Id="rId323" Type="http://schemas.openxmlformats.org/officeDocument/2006/relationships/image" Target="../media/image254.png"/><Relationship Id="rId328" Type="http://schemas.openxmlformats.org/officeDocument/2006/relationships/customXml" Target="../ink/ink249.xml"/><Relationship Id="rId20" Type="http://schemas.openxmlformats.org/officeDocument/2006/relationships/customXml" Target="../ink/ink95.xml"/><Relationship Id="rId41" Type="http://schemas.openxmlformats.org/officeDocument/2006/relationships/image" Target="../media/image113.png"/><Relationship Id="rId62" Type="http://schemas.openxmlformats.org/officeDocument/2006/relationships/customXml" Target="../ink/ink116.xml"/><Relationship Id="rId83" Type="http://schemas.openxmlformats.org/officeDocument/2006/relationships/image" Target="../media/image134.png"/><Relationship Id="rId88" Type="http://schemas.openxmlformats.org/officeDocument/2006/relationships/customXml" Target="../ink/ink129.xml"/><Relationship Id="rId111" Type="http://schemas.openxmlformats.org/officeDocument/2006/relationships/image" Target="../media/image148.png"/><Relationship Id="rId132" Type="http://schemas.openxmlformats.org/officeDocument/2006/relationships/customXml" Target="../ink/ink151.xml"/><Relationship Id="rId153" Type="http://schemas.openxmlformats.org/officeDocument/2006/relationships/image" Target="../media/image169.png"/><Relationship Id="rId174" Type="http://schemas.openxmlformats.org/officeDocument/2006/relationships/customXml" Target="../ink/ink172.xml"/><Relationship Id="rId179" Type="http://schemas.openxmlformats.org/officeDocument/2006/relationships/image" Target="../media/image182.png"/><Relationship Id="rId195" Type="http://schemas.openxmlformats.org/officeDocument/2006/relationships/image" Target="../media/image190.png"/><Relationship Id="rId209" Type="http://schemas.openxmlformats.org/officeDocument/2006/relationships/image" Target="../media/image197.png"/><Relationship Id="rId190" Type="http://schemas.openxmlformats.org/officeDocument/2006/relationships/customXml" Target="../ink/ink180.xml"/><Relationship Id="rId204" Type="http://schemas.openxmlformats.org/officeDocument/2006/relationships/customXml" Target="../ink/ink187.xml"/><Relationship Id="rId220" Type="http://schemas.openxmlformats.org/officeDocument/2006/relationships/customXml" Target="../ink/ink195.xml"/><Relationship Id="rId225" Type="http://schemas.openxmlformats.org/officeDocument/2006/relationships/image" Target="../media/image205.png"/><Relationship Id="rId241" Type="http://schemas.openxmlformats.org/officeDocument/2006/relationships/image" Target="../media/image213.png"/><Relationship Id="rId246" Type="http://schemas.openxmlformats.org/officeDocument/2006/relationships/customXml" Target="../ink/ink208.xml"/><Relationship Id="rId267" Type="http://schemas.openxmlformats.org/officeDocument/2006/relationships/image" Target="../media/image226.png"/><Relationship Id="rId288" Type="http://schemas.openxmlformats.org/officeDocument/2006/relationships/customXml" Target="../ink/ink229.xml"/><Relationship Id="rId15" Type="http://schemas.openxmlformats.org/officeDocument/2006/relationships/image" Target="../media/image100.png"/><Relationship Id="rId36" Type="http://schemas.openxmlformats.org/officeDocument/2006/relationships/customXml" Target="../ink/ink103.xml"/><Relationship Id="rId57" Type="http://schemas.openxmlformats.org/officeDocument/2006/relationships/image" Target="../media/image121.png"/><Relationship Id="rId106" Type="http://schemas.openxmlformats.org/officeDocument/2006/relationships/customXml" Target="../ink/ink138.xml"/><Relationship Id="rId127" Type="http://schemas.openxmlformats.org/officeDocument/2006/relationships/image" Target="../media/image156.png"/><Relationship Id="rId262" Type="http://schemas.openxmlformats.org/officeDocument/2006/relationships/customXml" Target="../ink/ink216.xml"/><Relationship Id="rId283" Type="http://schemas.openxmlformats.org/officeDocument/2006/relationships/image" Target="../media/image234.png"/><Relationship Id="rId313" Type="http://schemas.openxmlformats.org/officeDocument/2006/relationships/image" Target="../media/image249.png"/><Relationship Id="rId318" Type="http://schemas.openxmlformats.org/officeDocument/2006/relationships/customXml" Target="../ink/ink244.xml"/><Relationship Id="rId339" Type="http://schemas.openxmlformats.org/officeDocument/2006/relationships/image" Target="../media/image262.png"/><Relationship Id="rId10" Type="http://schemas.openxmlformats.org/officeDocument/2006/relationships/customXml" Target="../ink/ink90.xml"/><Relationship Id="rId31" Type="http://schemas.openxmlformats.org/officeDocument/2006/relationships/image" Target="../media/image108.png"/><Relationship Id="rId52" Type="http://schemas.openxmlformats.org/officeDocument/2006/relationships/customXml" Target="../ink/ink111.xml"/><Relationship Id="rId73" Type="http://schemas.openxmlformats.org/officeDocument/2006/relationships/image" Target="../media/image129.png"/><Relationship Id="rId78" Type="http://schemas.openxmlformats.org/officeDocument/2006/relationships/customXml" Target="../ink/ink124.xml"/><Relationship Id="rId94" Type="http://schemas.openxmlformats.org/officeDocument/2006/relationships/customXml" Target="../ink/ink132.xml"/><Relationship Id="rId99" Type="http://schemas.openxmlformats.org/officeDocument/2006/relationships/image" Target="../media/image142.png"/><Relationship Id="rId101" Type="http://schemas.openxmlformats.org/officeDocument/2006/relationships/image" Target="../media/image143.png"/><Relationship Id="rId122" Type="http://schemas.openxmlformats.org/officeDocument/2006/relationships/customXml" Target="../ink/ink146.xml"/><Relationship Id="rId143" Type="http://schemas.openxmlformats.org/officeDocument/2006/relationships/image" Target="../media/image164.png"/><Relationship Id="rId148" Type="http://schemas.openxmlformats.org/officeDocument/2006/relationships/customXml" Target="../ink/ink159.xml"/><Relationship Id="rId164" Type="http://schemas.openxmlformats.org/officeDocument/2006/relationships/customXml" Target="../ink/ink167.xml"/><Relationship Id="rId169" Type="http://schemas.openxmlformats.org/officeDocument/2006/relationships/image" Target="../media/image177.png"/><Relationship Id="rId185" Type="http://schemas.openxmlformats.org/officeDocument/2006/relationships/image" Target="../media/image185.png"/><Relationship Id="rId334" Type="http://schemas.openxmlformats.org/officeDocument/2006/relationships/customXml" Target="../ink/ink252.xml"/><Relationship Id="rId4" Type="http://schemas.openxmlformats.org/officeDocument/2006/relationships/customXml" Target="../ink/ink87.xml"/><Relationship Id="rId9" Type="http://schemas.openxmlformats.org/officeDocument/2006/relationships/image" Target="../media/image97.png"/><Relationship Id="rId180" Type="http://schemas.openxmlformats.org/officeDocument/2006/relationships/customXml" Target="../ink/ink175.xml"/><Relationship Id="rId210" Type="http://schemas.openxmlformats.org/officeDocument/2006/relationships/customXml" Target="../ink/ink190.xml"/><Relationship Id="rId215" Type="http://schemas.openxmlformats.org/officeDocument/2006/relationships/image" Target="../media/image200.png"/><Relationship Id="rId236" Type="http://schemas.openxmlformats.org/officeDocument/2006/relationships/customXml" Target="../ink/ink203.xml"/><Relationship Id="rId257" Type="http://schemas.openxmlformats.org/officeDocument/2006/relationships/image" Target="../media/image221.png"/><Relationship Id="rId278" Type="http://schemas.openxmlformats.org/officeDocument/2006/relationships/customXml" Target="../ink/ink224.xml"/><Relationship Id="rId26" Type="http://schemas.openxmlformats.org/officeDocument/2006/relationships/customXml" Target="../ink/ink98.xml"/><Relationship Id="rId231" Type="http://schemas.openxmlformats.org/officeDocument/2006/relationships/image" Target="../media/image208.png"/><Relationship Id="rId252" Type="http://schemas.openxmlformats.org/officeDocument/2006/relationships/customXml" Target="../ink/ink211.xml"/><Relationship Id="rId273" Type="http://schemas.openxmlformats.org/officeDocument/2006/relationships/image" Target="../media/image229.png"/><Relationship Id="rId294" Type="http://schemas.openxmlformats.org/officeDocument/2006/relationships/customXml" Target="../ink/ink232.xml"/><Relationship Id="rId308" Type="http://schemas.openxmlformats.org/officeDocument/2006/relationships/customXml" Target="../ink/ink239.xml"/><Relationship Id="rId329" Type="http://schemas.openxmlformats.org/officeDocument/2006/relationships/image" Target="../media/image257.png"/><Relationship Id="rId47" Type="http://schemas.openxmlformats.org/officeDocument/2006/relationships/image" Target="../media/image116.png"/><Relationship Id="rId68" Type="http://schemas.openxmlformats.org/officeDocument/2006/relationships/customXml" Target="../ink/ink119.xml"/><Relationship Id="rId89" Type="http://schemas.openxmlformats.org/officeDocument/2006/relationships/image" Target="../media/image137.png"/><Relationship Id="rId112" Type="http://schemas.openxmlformats.org/officeDocument/2006/relationships/customXml" Target="../ink/ink141.xml"/><Relationship Id="rId133" Type="http://schemas.openxmlformats.org/officeDocument/2006/relationships/image" Target="../media/image159.png"/><Relationship Id="rId154" Type="http://schemas.openxmlformats.org/officeDocument/2006/relationships/customXml" Target="../ink/ink162.xml"/><Relationship Id="rId175" Type="http://schemas.openxmlformats.org/officeDocument/2006/relationships/image" Target="../media/image180.png"/><Relationship Id="rId196" Type="http://schemas.openxmlformats.org/officeDocument/2006/relationships/customXml" Target="../ink/ink183.xml"/><Relationship Id="rId200" Type="http://schemas.openxmlformats.org/officeDocument/2006/relationships/customXml" Target="../ink/ink185.xml"/><Relationship Id="rId16" Type="http://schemas.openxmlformats.org/officeDocument/2006/relationships/customXml" Target="../ink/ink93.xml"/><Relationship Id="rId221" Type="http://schemas.openxmlformats.org/officeDocument/2006/relationships/image" Target="../media/image203.png"/><Relationship Id="rId242" Type="http://schemas.openxmlformats.org/officeDocument/2006/relationships/customXml" Target="../ink/ink206.xml"/><Relationship Id="rId263" Type="http://schemas.openxmlformats.org/officeDocument/2006/relationships/image" Target="../media/image224.png"/><Relationship Id="rId284" Type="http://schemas.openxmlformats.org/officeDocument/2006/relationships/customXml" Target="../ink/ink227.xml"/><Relationship Id="rId319" Type="http://schemas.openxmlformats.org/officeDocument/2006/relationships/image" Target="../media/image252.png"/><Relationship Id="rId37" Type="http://schemas.openxmlformats.org/officeDocument/2006/relationships/image" Target="../media/image111.png"/><Relationship Id="rId58" Type="http://schemas.openxmlformats.org/officeDocument/2006/relationships/customXml" Target="../ink/ink114.xml"/><Relationship Id="rId79" Type="http://schemas.openxmlformats.org/officeDocument/2006/relationships/image" Target="../media/image132.png"/><Relationship Id="rId102" Type="http://schemas.openxmlformats.org/officeDocument/2006/relationships/customXml" Target="../ink/ink136.xml"/><Relationship Id="rId123" Type="http://schemas.openxmlformats.org/officeDocument/2006/relationships/image" Target="../media/image154.png"/><Relationship Id="rId144" Type="http://schemas.openxmlformats.org/officeDocument/2006/relationships/customXml" Target="../ink/ink157.xml"/><Relationship Id="rId330" Type="http://schemas.openxmlformats.org/officeDocument/2006/relationships/customXml" Target="../ink/ink250.xml"/><Relationship Id="rId90" Type="http://schemas.openxmlformats.org/officeDocument/2006/relationships/customXml" Target="../ink/ink130.xml"/><Relationship Id="rId165" Type="http://schemas.openxmlformats.org/officeDocument/2006/relationships/image" Target="../media/image175.png"/><Relationship Id="rId186" Type="http://schemas.openxmlformats.org/officeDocument/2006/relationships/customXml" Target="../ink/ink178.xml"/><Relationship Id="rId211" Type="http://schemas.openxmlformats.org/officeDocument/2006/relationships/image" Target="../media/image198.png"/><Relationship Id="rId232" Type="http://schemas.openxmlformats.org/officeDocument/2006/relationships/customXml" Target="../ink/ink201.xml"/><Relationship Id="rId253" Type="http://schemas.openxmlformats.org/officeDocument/2006/relationships/image" Target="../media/image219.png"/><Relationship Id="rId274" Type="http://schemas.openxmlformats.org/officeDocument/2006/relationships/customXml" Target="../ink/ink222.xml"/><Relationship Id="rId295" Type="http://schemas.openxmlformats.org/officeDocument/2006/relationships/image" Target="../media/image240.png"/><Relationship Id="rId309" Type="http://schemas.openxmlformats.org/officeDocument/2006/relationships/image" Target="../media/image247.png"/><Relationship Id="rId27" Type="http://schemas.openxmlformats.org/officeDocument/2006/relationships/image" Target="../media/image106.png"/><Relationship Id="rId48" Type="http://schemas.openxmlformats.org/officeDocument/2006/relationships/customXml" Target="../ink/ink109.xml"/><Relationship Id="rId69" Type="http://schemas.openxmlformats.org/officeDocument/2006/relationships/image" Target="../media/image127.png"/><Relationship Id="rId113" Type="http://schemas.openxmlformats.org/officeDocument/2006/relationships/image" Target="../media/image149.png"/><Relationship Id="rId134" Type="http://schemas.openxmlformats.org/officeDocument/2006/relationships/customXml" Target="../ink/ink152.xml"/><Relationship Id="rId320" Type="http://schemas.openxmlformats.org/officeDocument/2006/relationships/customXml" Target="../ink/ink245.xml"/><Relationship Id="rId80" Type="http://schemas.openxmlformats.org/officeDocument/2006/relationships/customXml" Target="../ink/ink125.xml"/><Relationship Id="rId155" Type="http://schemas.openxmlformats.org/officeDocument/2006/relationships/image" Target="../media/image170.png"/><Relationship Id="rId176" Type="http://schemas.openxmlformats.org/officeDocument/2006/relationships/customXml" Target="../ink/ink173.xml"/><Relationship Id="rId197" Type="http://schemas.openxmlformats.org/officeDocument/2006/relationships/image" Target="../media/image191.png"/><Relationship Id="rId201" Type="http://schemas.openxmlformats.org/officeDocument/2006/relationships/image" Target="../media/image193.png"/><Relationship Id="rId222" Type="http://schemas.openxmlformats.org/officeDocument/2006/relationships/customXml" Target="../ink/ink196.xml"/><Relationship Id="rId243" Type="http://schemas.openxmlformats.org/officeDocument/2006/relationships/image" Target="../media/image214.png"/><Relationship Id="rId264" Type="http://schemas.openxmlformats.org/officeDocument/2006/relationships/customXml" Target="../ink/ink217.xml"/><Relationship Id="rId285" Type="http://schemas.openxmlformats.org/officeDocument/2006/relationships/image" Target="../media/image235.png"/><Relationship Id="rId17" Type="http://schemas.openxmlformats.org/officeDocument/2006/relationships/image" Target="../media/image101.png"/><Relationship Id="rId38" Type="http://schemas.openxmlformats.org/officeDocument/2006/relationships/customXml" Target="../ink/ink104.xml"/><Relationship Id="rId59" Type="http://schemas.openxmlformats.org/officeDocument/2006/relationships/image" Target="../media/image122.png"/><Relationship Id="rId103" Type="http://schemas.openxmlformats.org/officeDocument/2006/relationships/image" Target="../media/image144.png"/><Relationship Id="rId124" Type="http://schemas.openxmlformats.org/officeDocument/2006/relationships/customXml" Target="../ink/ink147.xml"/><Relationship Id="rId310" Type="http://schemas.openxmlformats.org/officeDocument/2006/relationships/customXml" Target="../ink/ink240.xml"/><Relationship Id="rId70" Type="http://schemas.openxmlformats.org/officeDocument/2006/relationships/customXml" Target="../ink/ink120.xml"/><Relationship Id="rId91" Type="http://schemas.openxmlformats.org/officeDocument/2006/relationships/image" Target="../media/image138.png"/><Relationship Id="rId145" Type="http://schemas.openxmlformats.org/officeDocument/2006/relationships/image" Target="../media/image165.png"/><Relationship Id="rId166" Type="http://schemas.openxmlformats.org/officeDocument/2006/relationships/customXml" Target="../ink/ink168.xml"/><Relationship Id="rId187" Type="http://schemas.openxmlformats.org/officeDocument/2006/relationships/image" Target="../media/image186.png"/><Relationship Id="rId331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91.xml"/><Relationship Id="rId233" Type="http://schemas.openxmlformats.org/officeDocument/2006/relationships/image" Target="../media/image209.png"/><Relationship Id="rId254" Type="http://schemas.openxmlformats.org/officeDocument/2006/relationships/customXml" Target="../ink/ink212.xml"/><Relationship Id="rId28" Type="http://schemas.openxmlformats.org/officeDocument/2006/relationships/customXml" Target="../ink/ink99.xml"/><Relationship Id="rId49" Type="http://schemas.openxmlformats.org/officeDocument/2006/relationships/image" Target="../media/image117.png"/><Relationship Id="rId114" Type="http://schemas.openxmlformats.org/officeDocument/2006/relationships/customXml" Target="../ink/ink142.xml"/><Relationship Id="rId275" Type="http://schemas.openxmlformats.org/officeDocument/2006/relationships/image" Target="../media/image230.png"/><Relationship Id="rId296" Type="http://schemas.openxmlformats.org/officeDocument/2006/relationships/customXml" Target="../ink/ink233.xml"/><Relationship Id="rId300" Type="http://schemas.openxmlformats.org/officeDocument/2006/relationships/customXml" Target="../ink/ink235.xml"/><Relationship Id="rId60" Type="http://schemas.openxmlformats.org/officeDocument/2006/relationships/customXml" Target="../ink/ink115.xml"/><Relationship Id="rId81" Type="http://schemas.openxmlformats.org/officeDocument/2006/relationships/image" Target="../media/image133.png"/><Relationship Id="rId135" Type="http://schemas.openxmlformats.org/officeDocument/2006/relationships/image" Target="../media/image160.png"/><Relationship Id="rId156" Type="http://schemas.openxmlformats.org/officeDocument/2006/relationships/customXml" Target="../ink/ink163.xml"/><Relationship Id="rId177" Type="http://schemas.openxmlformats.org/officeDocument/2006/relationships/image" Target="../media/image181.png"/><Relationship Id="rId198" Type="http://schemas.openxmlformats.org/officeDocument/2006/relationships/customXml" Target="../ink/ink184.xml"/><Relationship Id="rId321" Type="http://schemas.openxmlformats.org/officeDocument/2006/relationships/image" Target="../media/image253.png"/><Relationship Id="rId202" Type="http://schemas.openxmlformats.org/officeDocument/2006/relationships/customXml" Target="../ink/ink186.xml"/><Relationship Id="rId223" Type="http://schemas.openxmlformats.org/officeDocument/2006/relationships/image" Target="../media/image204.png"/><Relationship Id="rId244" Type="http://schemas.openxmlformats.org/officeDocument/2006/relationships/customXml" Target="../ink/ink207.xml"/><Relationship Id="rId18" Type="http://schemas.openxmlformats.org/officeDocument/2006/relationships/customXml" Target="../ink/ink94.xml"/><Relationship Id="rId39" Type="http://schemas.openxmlformats.org/officeDocument/2006/relationships/image" Target="../media/image112.png"/><Relationship Id="rId265" Type="http://schemas.openxmlformats.org/officeDocument/2006/relationships/image" Target="../media/image225.png"/><Relationship Id="rId286" Type="http://schemas.openxmlformats.org/officeDocument/2006/relationships/customXml" Target="../ink/ink228.xml"/><Relationship Id="rId50" Type="http://schemas.openxmlformats.org/officeDocument/2006/relationships/customXml" Target="../ink/ink110.xml"/><Relationship Id="rId104" Type="http://schemas.openxmlformats.org/officeDocument/2006/relationships/customXml" Target="../ink/ink137.xml"/><Relationship Id="rId125" Type="http://schemas.openxmlformats.org/officeDocument/2006/relationships/image" Target="../media/image155.png"/><Relationship Id="rId146" Type="http://schemas.openxmlformats.org/officeDocument/2006/relationships/customXml" Target="../ink/ink158.xml"/><Relationship Id="rId167" Type="http://schemas.openxmlformats.org/officeDocument/2006/relationships/image" Target="../media/image176.png"/><Relationship Id="rId188" Type="http://schemas.openxmlformats.org/officeDocument/2006/relationships/customXml" Target="../ink/ink179.xml"/><Relationship Id="rId311" Type="http://schemas.openxmlformats.org/officeDocument/2006/relationships/image" Target="../media/image248.png"/><Relationship Id="rId332" Type="http://schemas.openxmlformats.org/officeDocument/2006/relationships/customXml" Target="../ink/ink251.xml"/><Relationship Id="rId71" Type="http://schemas.openxmlformats.org/officeDocument/2006/relationships/image" Target="../media/image128.png"/><Relationship Id="rId92" Type="http://schemas.openxmlformats.org/officeDocument/2006/relationships/customXml" Target="../ink/ink131.xml"/><Relationship Id="rId213" Type="http://schemas.openxmlformats.org/officeDocument/2006/relationships/image" Target="../media/image199.png"/><Relationship Id="rId234" Type="http://schemas.openxmlformats.org/officeDocument/2006/relationships/customXml" Target="../ink/ink202.xml"/><Relationship Id="rId2" Type="http://schemas.openxmlformats.org/officeDocument/2006/relationships/customXml" Target="../ink/ink86.xml"/><Relationship Id="rId29" Type="http://schemas.openxmlformats.org/officeDocument/2006/relationships/image" Target="../media/image107.png"/><Relationship Id="rId255" Type="http://schemas.openxmlformats.org/officeDocument/2006/relationships/image" Target="../media/image220.png"/><Relationship Id="rId276" Type="http://schemas.openxmlformats.org/officeDocument/2006/relationships/customXml" Target="../ink/ink223.xml"/><Relationship Id="rId297" Type="http://schemas.openxmlformats.org/officeDocument/2006/relationships/image" Target="../media/image241.png"/><Relationship Id="rId40" Type="http://schemas.openxmlformats.org/officeDocument/2006/relationships/customXml" Target="../ink/ink105.xml"/><Relationship Id="rId115" Type="http://schemas.openxmlformats.org/officeDocument/2006/relationships/image" Target="../media/image150.png"/><Relationship Id="rId136" Type="http://schemas.openxmlformats.org/officeDocument/2006/relationships/customXml" Target="../ink/ink153.xml"/><Relationship Id="rId157" Type="http://schemas.openxmlformats.org/officeDocument/2006/relationships/image" Target="../media/image171.png"/><Relationship Id="rId178" Type="http://schemas.openxmlformats.org/officeDocument/2006/relationships/customXml" Target="../ink/ink174.xml"/><Relationship Id="rId301" Type="http://schemas.openxmlformats.org/officeDocument/2006/relationships/image" Target="../media/image243.png"/><Relationship Id="rId322" Type="http://schemas.openxmlformats.org/officeDocument/2006/relationships/customXml" Target="../ink/ink246.xml"/><Relationship Id="rId61" Type="http://schemas.openxmlformats.org/officeDocument/2006/relationships/image" Target="../media/image123.png"/><Relationship Id="rId82" Type="http://schemas.openxmlformats.org/officeDocument/2006/relationships/customXml" Target="../ink/ink126.xml"/><Relationship Id="rId199" Type="http://schemas.openxmlformats.org/officeDocument/2006/relationships/image" Target="../media/image192.png"/><Relationship Id="rId203" Type="http://schemas.openxmlformats.org/officeDocument/2006/relationships/image" Target="../media/image194.png"/><Relationship Id="rId19" Type="http://schemas.openxmlformats.org/officeDocument/2006/relationships/image" Target="../media/image102.png"/><Relationship Id="rId224" Type="http://schemas.openxmlformats.org/officeDocument/2006/relationships/customXml" Target="../ink/ink197.xml"/><Relationship Id="rId245" Type="http://schemas.openxmlformats.org/officeDocument/2006/relationships/image" Target="../media/image215.png"/><Relationship Id="rId266" Type="http://schemas.openxmlformats.org/officeDocument/2006/relationships/customXml" Target="../ink/ink218.xml"/><Relationship Id="rId287" Type="http://schemas.openxmlformats.org/officeDocument/2006/relationships/image" Target="../media/image236.png"/><Relationship Id="rId30" Type="http://schemas.openxmlformats.org/officeDocument/2006/relationships/customXml" Target="../ink/ink100.xml"/><Relationship Id="rId105" Type="http://schemas.openxmlformats.org/officeDocument/2006/relationships/image" Target="../media/image145.png"/><Relationship Id="rId126" Type="http://schemas.openxmlformats.org/officeDocument/2006/relationships/customXml" Target="../ink/ink148.xml"/><Relationship Id="rId147" Type="http://schemas.openxmlformats.org/officeDocument/2006/relationships/image" Target="../media/image166.png"/><Relationship Id="rId168" Type="http://schemas.openxmlformats.org/officeDocument/2006/relationships/customXml" Target="../ink/ink169.xml"/><Relationship Id="rId312" Type="http://schemas.openxmlformats.org/officeDocument/2006/relationships/customXml" Target="../ink/ink241.xml"/><Relationship Id="rId333" Type="http://schemas.openxmlformats.org/officeDocument/2006/relationships/image" Target="../media/image259.png"/><Relationship Id="rId51" Type="http://schemas.openxmlformats.org/officeDocument/2006/relationships/image" Target="../media/image118.png"/><Relationship Id="rId72" Type="http://schemas.openxmlformats.org/officeDocument/2006/relationships/customXml" Target="../ink/ink121.xml"/><Relationship Id="rId93" Type="http://schemas.openxmlformats.org/officeDocument/2006/relationships/image" Target="../media/image139.png"/><Relationship Id="rId189" Type="http://schemas.openxmlformats.org/officeDocument/2006/relationships/image" Target="../media/image18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.png"/><Relationship Id="rId299" Type="http://schemas.openxmlformats.org/officeDocument/2006/relationships/image" Target="../media/image411.png"/><Relationship Id="rId21" Type="http://schemas.openxmlformats.org/officeDocument/2006/relationships/image" Target="../media/image272.png"/><Relationship Id="rId63" Type="http://schemas.openxmlformats.org/officeDocument/2006/relationships/image" Target="../media/image293.png"/><Relationship Id="rId159" Type="http://schemas.openxmlformats.org/officeDocument/2006/relationships/image" Target="../media/image341.png"/><Relationship Id="rId324" Type="http://schemas.openxmlformats.org/officeDocument/2006/relationships/customXml" Target="../ink/ink416.xml"/><Relationship Id="rId366" Type="http://schemas.openxmlformats.org/officeDocument/2006/relationships/customXml" Target="../ink/ink437.xml"/><Relationship Id="rId170" Type="http://schemas.openxmlformats.org/officeDocument/2006/relationships/customXml" Target="../ink/ink339.xml"/><Relationship Id="rId191" Type="http://schemas.openxmlformats.org/officeDocument/2006/relationships/image" Target="../media/image357.png"/><Relationship Id="rId205" Type="http://schemas.openxmlformats.org/officeDocument/2006/relationships/image" Target="../media/image364.png"/><Relationship Id="rId226" Type="http://schemas.openxmlformats.org/officeDocument/2006/relationships/customXml" Target="../ink/ink367.xml"/><Relationship Id="rId247" Type="http://schemas.openxmlformats.org/officeDocument/2006/relationships/image" Target="../media/image385.png"/><Relationship Id="rId107" Type="http://schemas.openxmlformats.org/officeDocument/2006/relationships/image" Target="../media/image315.png"/><Relationship Id="rId268" Type="http://schemas.openxmlformats.org/officeDocument/2006/relationships/customXml" Target="../ink/ink388.xml"/><Relationship Id="rId289" Type="http://schemas.openxmlformats.org/officeDocument/2006/relationships/image" Target="../media/image406.png"/><Relationship Id="rId11" Type="http://schemas.openxmlformats.org/officeDocument/2006/relationships/image" Target="../media/image267.png"/><Relationship Id="rId32" Type="http://schemas.openxmlformats.org/officeDocument/2006/relationships/customXml" Target="../ink/ink270.xml"/><Relationship Id="rId53" Type="http://schemas.openxmlformats.org/officeDocument/2006/relationships/image" Target="../media/image288.png"/><Relationship Id="rId74" Type="http://schemas.openxmlformats.org/officeDocument/2006/relationships/customXml" Target="../ink/ink291.xml"/><Relationship Id="rId128" Type="http://schemas.openxmlformats.org/officeDocument/2006/relationships/customXml" Target="../ink/ink318.xml"/><Relationship Id="rId149" Type="http://schemas.openxmlformats.org/officeDocument/2006/relationships/image" Target="../media/image336.png"/><Relationship Id="rId314" Type="http://schemas.openxmlformats.org/officeDocument/2006/relationships/customXml" Target="../ink/ink411.xml"/><Relationship Id="rId335" Type="http://schemas.openxmlformats.org/officeDocument/2006/relationships/image" Target="../media/image429.png"/><Relationship Id="rId356" Type="http://schemas.openxmlformats.org/officeDocument/2006/relationships/customXml" Target="../ink/ink432.xml"/><Relationship Id="rId377" Type="http://schemas.openxmlformats.org/officeDocument/2006/relationships/image" Target="../media/image450.png"/><Relationship Id="rId5" Type="http://schemas.openxmlformats.org/officeDocument/2006/relationships/image" Target="../media/image264.png"/><Relationship Id="rId95" Type="http://schemas.openxmlformats.org/officeDocument/2006/relationships/image" Target="../media/image309.png"/><Relationship Id="rId160" Type="http://schemas.openxmlformats.org/officeDocument/2006/relationships/customXml" Target="../ink/ink334.xml"/><Relationship Id="rId181" Type="http://schemas.openxmlformats.org/officeDocument/2006/relationships/image" Target="../media/image352.png"/><Relationship Id="rId216" Type="http://schemas.openxmlformats.org/officeDocument/2006/relationships/customXml" Target="../ink/ink362.xml"/><Relationship Id="rId237" Type="http://schemas.openxmlformats.org/officeDocument/2006/relationships/image" Target="../media/image380.png"/><Relationship Id="rId258" Type="http://schemas.openxmlformats.org/officeDocument/2006/relationships/customXml" Target="../ink/ink383.xml"/><Relationship Id="rId279" Type="http://schemas.openxmlformats.org/officeDocument/2006/relationships/image" Target="../media/image401.png"/><Relationship Id="rId22" Type="http://schemas.openxmlformats.org/officeDocument/2006/relationships/customXml" Target="../ink/ink265.xml"/><Relationship Id="rId43" Type="http://schemas.openxmlformats.org/officeDocument/2006/relationships/image" Target="../media/image283.png"/><Relationship Id="rId64" Type="http://schemas.openxmlformats.org/officeDocument/2006/relationships/customXml" Target="../ink/ink286.xml"/><Relationship Id="rId118" Type="http://schemas.openxmlformats.org/officeDocument/2006/relationships/customXml" Target="../ink/ink313.xml"/><Relationship Id="rId139" Type="http://schemas.openxmlformats.org/officeDocument/2006/relationships/image" Target="../media/image331.png"/><Relationship Id="rId290" Type="http://schemas.openxmlformats.org/officeDocument/2006/relationships/customXml" Target="../ink/ink399.xml"/><Relationship Id="rId304" Type="http://schemas.openxmlformats.org/officeDocument/2006/relationships/customXml" Target="../ink/ink406.xml"/><Relationship Id="rId325" Type="http://schemas.openxmlformats.org/officeDocument/2006/relationships/image" Target="../media/image424.png"/><Relationship Id="rId346" Type="http://schemas.openxmlformats.org/officeDocument/2006/relationships/customXml" Target="../ink/ink427.xml"/><Relationship Id="rId367" Type="http://schemas.openxmlformats.org/officeDocument/2006/relationships/image" Target="../media/image445.png"/><Relationship Id="rId388" Type="http://schemas.openxmlformats.org/officeDocument/2006/relationships/customXml" Target="../ink/ink448.xml"/><Relationship Id="rId85" Type="http://schemas.openxmlformats.org/officeDocument/2006/relationships/image" Target="../media/image304.png"/><Relationship Id="rId150" Type="http://schemas.openxmlformats.org/officeDocument/2006/relationships/customXml" Target="../ink/ink329.xml"/><Relationship Id="rId171" Type="http://schemas.openxmlformats.org/officeDocument/2006/relationships/image" Target="../media/image347.png"/><Relationship Id="rId192" Type="http://schemas.openxmlformats.org/officeDocument/2006/relationships/customXml" Target="../ink/ink350.xml"/><Relationship Id="rId206" Type="http://schemas.openxmlformats.org/officeDocument/2006/relationships/customXml" Target="../ink/ink357.xml"/><Relationship Id="rId227" Type="http://schemas.openxmlformats.org/officeDocument/2006/relationships/image" Target="../media/image375.png"/><Relationship Id="rId248" Type="http://schemas.openxmlformats.org/officeDocument/2006/relationships/customXml" Target="../ink/ink378.xml"/><Relationship Id="rId269" Type="http://schemas.openxmlformats.org/officeDocument/2006/relationships/image" Target="../media/image396.png"/><Relationship Id="rId12" Type="http://schemas.openxmlformats.org/officeDocument/2006/relationships/customXml" Target="../ink/ink260.xml"/><Relationship Id="rId33" Type="http://schemas.openxmlformats.org/officeDocument/2006/relationships/image" Target="../media/image278.png"/><Relationship Id="rId108" Type="http://schemas.openxmlformats.org/officeDocument/2006/relationships/customXml" Target="../ink/ink308.xml"/><Relationship Id="rId129" Type="http://schemas.openxmlformats.org/officeDocument/2006/relationships/image" Target="../media/image326.png"/><Relationship Id="rId280" Type="http://schemas.openxmlformats.org/officeDocument/2006/relationships/customXml" Target="../ink/ink394.xml"/><Relationship Id="rId315" Type="http://schemas.openxmlformats.org/officeDocument/2006/relationships/image" Target="../media/image419.png"/><Relationship Id="rId336" Type="http://schemas.openxmlformats.org/officeDocument/2006/relationships/customXml" Target="../ink/ink422.xml"/><Relationship Id="rId357" Type="http://schemas.openxmlformats.org/officeDocument/2006/relationships/image" Target="../media/image440.png"/><Relationship Id="rId54" Type="http://schemas.openxmlformats.org/officeDocument/2006/relationships/customXml" Target="../ink/ink281.xml"/><Relationship Id="rId75" Type="http://schemas.openxmlformats.org/officeDocument/2006/relationships/image" Target="../media/image299.png"/><Relationship Id="rId96" Type="http://schemas.openxmlformats.org/officeDocument/2006/relationships/customXml" Target="../ink/ink302.xml"/><Relationship Id="rId140" Type="http://schemas.openxmlformats.org/officeDocument/2006/relationships/customXml" Target="../ink/ink324.xml"/><Relationship Id="rId161" Type="http://schemas.openxmlformats.org/officeDocument/2006/relationships/image" Target="../media/image342.png"/><Relationship Id="rId182" Type="http://schemas.openxmlformats.org/officeDocument/2006/relationships/customXml" Target="../ink/ink345.xml"/><Relationship Id="rId217" Type="http://schemas.openxmlformats.org/officeDocument/2006/relationships/image" Target="../media/image370.png"/><Relationship Id="rId378" Type="http://schemas.openxmlformats.org/officeDocument/2006/relationships/customXml" Target="../ink/ink443.xml"/><Relationship Id="rId6" Type="http://schemas.openxmlformats.org/officeDocument/2006/relationships/customXml" Target="../ink/ink257.xml"/><Relationship Id="rId238" Type="http://schemas.openxmlformats.org/officeDocument/2006/relationships/customXml" Target="../ink/ink373.xml"/><Relationship Id="rId259" Type="http://schemas.openxmlformats.org/officeDocument/2006/relationships/image" Target="../media/image391.png"/><Relationship Id="rId23" Type="http://schemas.openxmlformats.org/officeDocument/2006/relationships/image" Target="../media/image273.png"/><Relationship Id="rId119" Type="http://schemas.openxmlformats.org/officeDocument/2006/relationships/image" Target="../media/image321.png"/><Relationship Id="rId270" Type="http://schemas.openxmlformats.org/officeDocument/2006/relationships/customXml" Target="../ink/ink389.xml"/><Relationship Id="rId291" Type="http://schemas.openxmlformats.org/officeDocument/2006/relationships/image" Target="../media/image407.png"/><Relationship Id="rId305" Type="http://schemas.openxmlformats.org/officeDocument/2006/relationships/image" Target="../media/image414.png"/><Relationship Id="rId326" Type="http://schemas.openxmlformats.org/officeDocument/2006/relationships/customXml" Target="../ink/ink417.xml"/><Relationship Id="rId347" Type="http://schemas.openxmlformats.org/officeDocument/2006/relationships/image" Target="../media/image435.png"/><Relationship Id="rId44" Type="http://schemas.openxmlformats.org/officeDocument/2006/relationships/customXml" Target="../ink/ink276.xml"/><Relationship Id="rId65" Type="http://schemas.openxmlformats.org/officeDocument/2006/relationships/image" Target="../media/image294.png"/><Relationship Id="rId86" Type="http://schemas.openxmlformats.org/officeDocument/2006/relationships/customXml" Target="../ink/ink297.xml"/><Relationship Id="rId130" Type="http://schemas.openxmlformats.org/officeDocument/2006/relationships/customXml" Target="../ink/ink319.xml"/><Relationship Id="rId151" Type="http://schemas.openxmlformats.org/officeDocument/2006/relationships/image" Target="../media/image337.png"/><Relationship Id="rId368" Type="http://schemas.openxmlformats.org/officeDocument/2006/relationships/customXml" Target="../ink/ink438.xml"/><Relationship Id="rId389" Type="http://schemas.openxmlformats.org/officeDocument/2006/relationships/image" Target="../media/image456.png"/><Relationship Id="rId172" Type="http://schemas.openxmlformats.org/officeDocument/2006/relationships/customXml" Target="../ink/ink340.xml"/><Relationship Id="rId193" Type="http://schemas.openxmlformats.org/officeDocument/2006/relationships/image" Target="../media/image358.png"/><Relationship Id="rId207" Type="http://schemas.openxmlformats.org/officeDocument/2006/relationships/image" Target="../media/image365.png"/><Relationship Id="rId228" Type="http://schemas.openxmlformats.org/officeDocument/2006/relationships/customXml" Target="../ink/ink368.xml"/><Relationship Id="rId249" Type="http://schemas.openxmlformats.org/officeDocument/2006/relationships/image" Target="../media/image386.png"/><Relationship Id="rId13" Type="http://schemas.openxmlformats.org/officeDocument/2006/relationships/image" Target="../media/image268.png"/><Relationship Id="rId109" Type="http://schemas.openxmlformats.org/officeDocument/2006/relationships/image" Target="../media/image316.png"/><Relationship Id="rId260" Type="http://schemas.openxmlformats.org/officeDocument/2006/relationships/customXml" Target="../ink/ink384.xml"/><Relationship Id="rId281" Type="http://schemas.openxmlformats.org/officeDocument/2006/relationships/image" Target="../media/image402.png"/><Relationship Id="rId316" Type="http://schemas.openxmlformats.org/officeDocument/2006/relationships/customXml" Target="../ink/ink412.xml"/><Relationship Id="rId337" Type="http://schemas.openxmlformats.org/officeDocument/2006/relationships/image" Target="../media/image430.png"/><Relationship Id="rId34" Type="http://schemas.openxmlformats.org/officeDocument/2006/relationships/customXml" Target="../ink/ink271.xml"/><Relationship Id="rId55" Type="http://schemas.openxmlformats.org/officeDocument/2006/relationships/image" Target="../media/image289.png"/><Relationship Id="rId76" Type="http://schemas.openxmlformats.org/officeDocument/2006/relationships/customXml" Target="../ink/ink292.xml"/><Relationship Id="rId97" Type="http://schemas.openxmlformats.org/officeDocument/2006/relationships/image" Target="../media/image310.png"/><Relationship Id="rId120" Type="http://schemas.openxmlformats.org/officeDocument/2006/relationships/customXml" Target="../ink/ink314.xml"/><Relationship Id="rId141" Type="http://schemas.openxmlformats.org/officeDocument/2006/relationships/image" Target="../media/image332.png"/><Relationship Id="rId358" Type="http://schemas.openxmlformats.org/officeDocument/2006/relationships/customXml" Target="../ink/ink433.xml"/><Relationship Id="rId379" Type="http://schemas.openxmlformats.org/officeDocument/2006/relationships/image" Target="../media/image451.png"/><Relationship Id="rId7" Type="http://schemas.openxmlformats.org/officeDocument/2006/relationships/image" Target="../media/image265.png"/><Relationship Id="rId162" Type="http://schemas.openxmlformats.org/officeDocument/2006/relationships/customXml" Target="../ink/ink335.xml"/><Relationship Id="rId183" Type="http://schemas.openxmlformats.org/officeDocument/2006/relationships/image" Target="../media/image353.png"/><Relationship Id="rId218" Type="http://schemas.openxmlformats.org/officeDocument/2006/relationships/customXml" Target="../ink/ink363.xml"/><Relationship Id="rId239" Type="http://schemas.openxmlformats.org/officeDocument/2006/relationships/image" Target="../media/image381.png"/><Relationship Id="rId390" Type="http://schemas.openxmlformats.org/officeDocument/2006/relationships/customXml" Target="../ink/ink449.xml"/><Relationship Id="rId250" Type="http://schemas.openxmlformats.org/officeDocument/2006/relationships/customXml" Target="../ink/ink379.xml"/><Relationship Id="rId271" Type="http://schemas.openxmlformats.org/officeDocument/2006/relationships/image" Target="../media/image397.png"/><Relationship Id="rId292" Type="http://schemas.openxmlformats.org/officeDocument/2006/relationships/customXml" Target="../ink/ink400.xml"/><Relationship Id="rId306" Type="http://schemas.openxmlformats.org/officeDocument/2006/relationships/customXml" Target="../ink/ink407.xml"/><Relationship Id="rId24" Type="http://schemas.openxmlformats.org/officeDocument/2006/relationships/customXml" Target="../ink/ink266.xml"/><Relationship Id="rId45" Type="http://schemas.openxmlformats.org/officeDocument/2006/relationships/image" Target="../media/image284.png"/><Relationship Id="rId66" Type="http://schemas.openxmlformats.org/officeDocument/2006/relationships/customXml" Target="../ink/ink287.xml"/><Relationship Id="rId87" Type="http://schemas.openxmlformats.org/officeDocument/2006/relationships/image" Target="../media/image305.png"/><Relationship Id="rId110" Type="http://schemas.openxmlformats.org/officeDocument/2006/relationships/customXml" Target="../ink/ink309.xml"/><Relationship Id="rId131" Type="http://schemas.openxmlformats.org/officeDocument/2006/relationships/image" Target="../media/image327.png"/><Relationship Id="rId327" Type="http://schemas.openxmlformats.org/officeDocument/2006/relationships/image" Target="../media/image425.png"/><Relationship Id="rId348" Type="http://schemas.openxmlformats.org/officeDocument/2006/relationships/customXml" Target="../ink/ink428.xml"/><Relationship Id="rId369" Type="http://schemas.openxmlformats.org/officeDocument/2006/relationships/image" Target="../media/image446.png"/><Relationship Id="rId152" Type="http://schemas.openxmlformats.org/officeDocument/2006/relationships/customXml" Target="../ink/ink330.xml"/><Relationship Id="rId173" Type="http://schemas.openxmlformats.org/officeDocument/2006/relationships/image" Target="../media/image348.png"/><Relationship Id="rId194" Type="http://schemas.openxmlformats.org/officeDocument/2006/relationships/customXml" Target="../ink/ink351.xml"/><Relationship Id="rId208" Type="http://schemas.openxmlformats.org/officeDocument/2006/relationships/customXml" Target="../ink/ink358.xml"/><Relationship Id="rId229" Type="http://schemas.openxmlformats.org/officeDocument/2006/relationships/image" Target="../media/image376.png"/><Relationship Id="rId380" Type="http://schemas.openxmlformats.org/officeDocument/2006/relationships/customXml" Target="../ink/ink444.xml"/><Relationship Id="rId240" Type="http://schemas.openxmlformats.org/officeDocument/2006/relationships/customXml" Target="../ink/ink374.xml"/><Relationship Id="rId261" Type="http://schemas.openxmlformats.org/officeDocument/2006/relationships/image" Target="../media/image392.png"/><Relationship Id="rId14" Type="http://schemas.openxmlformats.org/officeDocument/2006/relationships/customXml" Target="../ink/ink261.xml"/><Relationship Id="rId35" Type="http://schemas.openxmlformats.org/officeDocument/2006/relationships/image" Target="../media/image279.png"/><Relationship Id="rId56" Type="http://schemas.openxmlformats.org/officeDocument/2006/relationships/customXml" Target="../ink/ink282.xml"/><Relationship Id="rId77" Type="http://schemas.openxmlformats.org/officeDocument/2006/relationships/image" Target="../media/image300.png"/><Relationship Id="rId100" Type="http://schemas.openxmlformats.org/officeDocument/2006/relationships/customXml" Target="../ink/ink304.xml"/><Relationship Id="rId282" Type="http://schemas.openxmlformats.org/officeDocument/2006/relationships/customXml" Target="../ink/ink395.xml"/><Relationship Id="rId317" Type="http://schemas.openxmlformats.org/officeDocument/2006/relationships/image" Target="../media/image420.png"/><Relationship Id="rId338" Type="http://schemas.openxmlformats.org/officeDocument/2006/relationships/customXml" Target="../ink/ink423.xml"/><Relationship Id="rId359" Type="http://schemas.openxmlformats.org/officeDocument/2006/relationships/image" Target="../media/image441.png"/><Relationship Id="rId8" Type="http://schemas.openxmlformats.org/officeDocument/2006/relationships/customXml" Target="../ink/ink258.xml"/><Relationship Id="rId98" Type="http://schemas.openxmlformats.org/officeDocument/2006/relationships/customXml" Target="../ink/ink303.xml"/><Relationship Id="rId121" Type="http://schemas.openxmlformats.org/officeDocument/2006/relationships/image" Target="../media/image322.png"/><Relationship Id="rId142" Type="http://schemas.openxmlformats.org/officeDocument/2006/relationships/customXml" Target="../ink/ink325.xml"/><Relationship Id="rId163" Type="http://schemas.openxmlformats.org/officeDocument/2006/relationships/image" Target="../media/image343.png"/><Relationship Id="rId184" Type="http://schemas.openxmlformats.org/officeDocument/2006/relationships/customXml" Target="../ink/ink346.xml"/><Relationship Id="rId219" Type="http://schemas.openxmlformats.org/officeDocument/2006/relationships/image" Target="../media/image371.png"/><Relationship Id="rId370" Type="http://schemas.openxmlformats.org/officeDocument/2006/relationships/customXml" Target="../ink/ink439.xml"/><Relationship Id="rId391" Type="http://schemas.openxmlformats.org/officeDocument/2006/relationships/image" Target="../media/image457.png"/><Relationship Id="rId230" Type="http://schemas.openxmlformats.org/officeDocument/2006/relationships/customXml" Target="../ink/ink369.xml"/><Relationship Id="rId251" Type="http://schemas.openxmlformats.org/officeDocument/2006/relationships/image" Target="../media/image387.png"/><Relationship Id="rId25" Type="http://schemas.openxmlformats.org/officeDocument/2006/relationships/image" Target="../media/image274.png"/><Relationship Id="rId46" Type="http://schemas.openxmlformats.org/officeDocument/2006/relationships/customXml" Target="../ink/ink277.xml"/><Relationship Id="rId67" Type="http://schemas.openxmlformats.org/officeDocument/2006/relationships/image" Target="../media/image295.png"/><Relationship Id="rId272" Type="http://schemas.openxmlformats.org/officeDocument/2006/relationships/customXml" Target="../ink/ink390.xml"/><Relationship Id="rId293" Type="http://schemas.openxmlformats.org/officeDocument/2006/relationships/image" Target="../media/image408.png"/><Relationship Id="rId307" Type="http://schemas.openxmlformats.org/officeDocument/2006/relationships/image" Target="../media/image415.png"/><Relationship Id="rId328" Type="http://schemas.openxmlformats.org/officeDocument/2006/relationships/customXml" Target="../ink/ink418.xml"/><Relationship Id="rId349" Type="http://schemas.openxmlformats.org/officeDocument/2006/relationships/image" Target="../media/image436.png"/><Relationship Id="rId88" Type="http://schemas.openxmlformats.org/officeDocument/2006/relationships/customXml" Target="../ink/ink298.xml"/><Relationship Id="rId111" Type="http://schemas.openxmlformats.org/officeDocument/2006/relationships/image" Target="../media/image317.png"/><Relationship Id="rId132" Type="http://schemas.openxmlformats.org/officeDocument/2006/relationships/customXml" Target="../ink/ink320.xml"/><Relationship Id="rId153" Type="http://schemas.openxmlformats.org/officeDocument/2006/relationships/image" Target="../media/image338.png"/><Relationship Id="rId174" Type="http://schemas.openxmlformats.org/officeDocument/2006/relationships/customXml" Target="../ink/ink341.xml"/><Relationship Id="rId195" Type="http://schemas.openxmlformats.org/officeDocument/2006/relationships/image" Target="../media/image359.png"/><Relationship Id="rId209" Type="http://schemas.openxmlformats.org/officeDocument/2006/relationships/image" Target="../media/image366.png"/><Relationship Id="rId360" Type="http://schemas.openxmlformats.org/officeDocument/2006/relationships/customXml" Target="../ink/ink434.xml"/><Relationship Id="rId381" Type="http://schemas.openxmlformats.org/officeDocument/2006/relationships/image" Target="../media/image452.png"/><Relationship Id="rId220" Type="http://schemas.openxmlformats.org/officeDocument/2006/relationships/customXml" Target="../ink/ink364.xml"/><Relationship Id="rId241" Type="http://schemas.openxmlformats.org/officeDocument/2006/relationships/image" Target="../media/image382.png"/><Relationship Id="rId15" Type="http://schemas.openxmlformats.org/officeDocument/2006/relationships/image" Target="../media/image269.png"/><Relationship Id="rId36" Type="http://schemas.openxmlformats.org/officeDocument/2006/relationships/customXml" Target="../ink/ink272.xml"/><Relationship Id="rId57" Type="http://schemas.openxmlformats.org/officeDocument/2006/relationships/image" Target="../media/image290.png"/><Relationship Id="rId262" Type="http://schemas.openxmlformats.org/officeDocument/2006/relationships/customXml" Target="../ink/ink385.xml"/><Relationship Id="rId283" Type="http://schemas.openxmlformats.org/officeDocument/2006/relationships/image" Target="../media/image403.png"/><Relationship Id="rId318" Type="http://schemas.openxmlformats.org/officeDocument/2006/relationships/customXml" Target="../ink/ink413.xml"/><Relationship Id="rId339" Type="http://schemas.openxmlformats.org/officeDocument/2006/relationships/image" Target="../media/image431.png"/><Relationship Id="rId78" Type="http://schemas.openxmlformats.org/officeDocument/2006/relationships/customXml" Target="../ink/ink293.xml"/><Relationship Id="rId99" Type="http://schemas.openxmlformats.org/officeDocument/2006/relationships/image" Target="../media/image311.png"/><Relationship Id="rId101" Type="http://schemas.openxmlformats.org/officeDocument/2006/relationships/image" Target="../media/image312.png"/><Relationship Id="rId122" Type="http://schemas.openxmlformats.org/officeDocument/2006/relationships/customXml" Target="../ink/ink315.xml"/><Relationship Id="rId143" Type="http://schemas.openxmlformats.org/officeDocument/2006/relationships/image" Target="../media/image333.png"/><Relationship Id="rId164" Type="http://schemas.openxmlformats.org/officeDocument/2006/relationships/customXml" Target="../ink/ink336.xml"/><Relationship Id="rId185" Type="http://schemas.openxmlformats.org/officeDocument/2006/relationships/image" Target="../media/image354.png"/><Relationship Id="rId350" Type="http://schemas.openxmlformats.org/officeDocument/2006/relationships/customXml" Target="../ink/ink429.xml"/><Relationship Id="rId371" Type="http://schemas.openxmlformats.org/officeDocument/2006/relationships/image" Target="../media/image447.png"/><Relationship Id="rId9" Type="http://schemas.openxmlformats.org/officeDocument/2006/relationships/image" Target="../media/image266.png"/><Relationship Id="rId210" Type="http://schemas.openxmlformats.org/officeDocument/2006/relationships/customXml" Target="../ink/ink359.xml"/><Relationship Id="rId392" Type="http://schemas.openxmlformats.org/officeDocument/2006/relationships/customXml" Target="../ink/ink450.xml"/><Relationship Id="rId26" Type="http://schemas.openxmlformats.org/officeDocument/2006/relationships/customXml" Target="../ink/ink267.xml"/><Relationship Id="rId231" Type="http://schemas.openxmlformats.org/officeDocument/2006/relationships/image" Target="../media/image377.png"/><Relationship Id="rId252" Type="http://schemas.openxmlformats.org/officeDocument/2006/relationships/customXml" Target="../ink/ink380.xml"/><Relationship Id="rId273" Type="http://schemas.openxmlformats.org/officeDocument/2006/relationships/image" Target="../media/image398.png"/><Relationship Id="rId294" Type="http://schemas.openxmlformats.org/officeDocument/2006/relationships/customXml" Target="../ink/ink401.xml"/><Relationship Id="rId308" Type="http://schemas.openxmlformats.org/officeDocument/2006/relationships/customXml" Target="../ink/ink408.xml"/><Relationship Id="rId329" Type="http://schemas.openxmlformats.org/officeDocument/2006/relationships/image" Target="../media/image426.png"/><Relationship Id="rId47" Type="http://schemas.openxmlformats.org/officeDocument/2006/relationships/image" Target="../media/image285.png"/><Relationship Id="rId68" Type="http://schemas.openxmlformats.org/officeDocument/2006/relationships/customXml" Target="../ink/ink288.xml"/><Relationship Id="rId89" Type="http://schemas.openxmlformats.org/officeDocument/2006/relationships/image" Target="../media/image306.png"/><Relationship Id="rId112" Type="http://schemas.openxmlformats.org/officeDocument/2006/relationships/customXml" Target="../ink/ink310.xml"/><Relationship Id="rId133" Type="http://schemas.openxmlformats.org/officeDocument/2006/relationships/image" Target="../media/image328.png"/><Relationship Id="rId154" Type="http://schemas.openxmlformats.org/officeDocument/2006/relationships/customXml" Target="../ink/ink331.xml"/><Relationship Id="rId175" Type="http://schemas.openxmlformats.org/officeDocument/2006/relationships/image" Target="../media/image349.png"/><Relationship Id="rId340" Type="http://schemas.openxmlformats.org/officeDocument/2006/relationships/customXml" Target="../ink/ink424.xml"/><Relationship Id="rId361" Type="http://schemas.openxmlformats.org/officeDocument/2006/relationships/image" Target="../media/image442.png"/><Relationship Id="rId196" Type="http://schemas.openxmlformats.org/officeDocument/2006/relationships/customXml" Target="../ink/ink352.xml"/><Relationship Id="rId200" Type="http://schemas.openxmlformats.org/officeDocument/2006/relationships/customXml" Target="../ink/ink354.xml"/><Relationship Id="rId382" Type="http://schemas.openxmlformats.org/officeDocument/2006/relationships/customXml" Target="../ink/ink445.xml"/><Relationship Id="rId16" Type="http://schemas.openxmlformats.org/officeDocument/2006/relationships/customXml" Target="../ink/ink262.xml"/><Relationship Id="rId221" Type="http://schemas.openxmlformats.org/officeDocument/2006/relationships/image" Target="../media/image372.png"/><Relationship Id="rId242" Type="http://schemas.openxmlformats.org/officeDocument/2006/relationships/customXml" Target="../ink/ink375.xml"/><Relationship Id="rId263" Type="http://schemas.openxmlformats.org/officeDocument/2006/relationships/image" Target="../media/image393.png"/><Relationship Id="rId284" Type="http://schemas.openxmlformats.org/officeDocument/2006/relationships/customXml" Target="../ink/ink396.xml"/><Relationship Id="rId319" Type="http://schemas.openxmlformats.org/officeDocument/2006/relationships/image" Target="../media/image421.png"/><Relationship Id="rId37" Type="http://schemas.openxmlformats.org/officeDocument/2006/relationships/image" Target="../media/image280.png"/><Relationship Id="rId58" Type="http://schemas.openxmlformats.org/officeDocument/2006/relationships/customXml" Target="../ink/ink283.xml"/><Relationship Id="rId79" Type="http://schemas.openxmlformats.org/officeDocument/2006/relationships/image" Target="../media/image301.png"/><Relationship Id="rId102" Type="http://schemas.openxmlformats.org/officeDocument/2006/relationships/customXml" Target="../ink/ink305.xml"/><Relationship Id="rId123" Type="http://schemas.openxmlformats.org/officeDocument/2006/relationships/image" Target="../media/image323.png"/><Relationship Id="rId144" Type="http://schemas.openxmlformats.org/officeDocument/2006/relationships/customXml" Target="../ink/ink326.xml"/><Relationship Id="rId330" Type="http://schemas.openxmlformats.org/officeDocument/2006/relationships/customXml" Target="../ink/ink419.xml"/><Relationship Id="rId90" Type="http://schemas.openxmlformats.org/officeDocument/2006/relationships/customXml" Target="../ink/ink299.xml"/><Relationship Id="rId165" Type="http://schemas.openxmlformats.org/officeDocument/2006/relationships/image" Target="../media/image344.png"/><Relationship Id="rId186" Type="http://schemas.openxmlformats.org/officeDocument/2006/relationships/customXml" Target="../ink/ink347.xml"/><Relationship Id="rId351" Type="http://schemas.openxmlformats.org/officeDocument/2006/relationships/image" Target="../media/image437.png"/><Relationship Id="rId372" Type="http://schemas.openxmlformats.org/officeDocument/2006/relationships/customXml" Target="../ink/ink440.xml"/><Relationship Id="rId393" Type="http://schemas.openxmlformats.org/officeDocument/2006/relationships/image" Target="../media/image458.png"/><Relationship Id="rId211" Type="http://schemas.openxmlformats.org/officeDocument/2006/relationships/image" Target="../media/image367.png"/><Relationship Id="rId232" Type="http://schemas.openxmlformats.org/officeDocument/2006/relationships/customXml" Target="../ink/ink370.xml"/><Relationship Id="rId253" Type="http://schemas.openxmlformats.org/officeDocument/2006/relationships/image" Target="../media/image388.png"/><Relationship Id="rId274" Type="http://schemas.openxmlformats.org/officeDocument/2006/relationships/customXml" Target="../ink/ink391.xml"/><Relationship Id="rId295" Type="http://schemas.openxmlformats.org/officeDocument/2006/relationships/image" Target="../media/image409.png"/><Relationship Id="rId309" Type="http://schemas.openxmlformats.org/officeDocument/2006/relationships/image" Target="../media/image416.png"/><Relationship Id="rId27" Type="http://schemas.openxmlformats.org/officeDocument/2006/relationships/image" Target="../media/image275.png"/><Relationship Id="rId48" Type="http://schemas.openxmlformats.org/officeDocument/2006/relationships/customXml" Target="../ink/ink278.xml"/><Relationship Id="rId69" Type="http://schemas.openxmlformats.org/officeDocument/2006/relationships/image" Target="../media/image296.png"/><Relationship Id="rId113" Type="http://schemas.openxmlformats.org/officeDocument/2006/relationships/image" Target="../media/image318.png"/><Relationship Id="rId134" Type="http://schemas.openxmlformats.org/officeDocument/2006/relationships/customXml" Target="../ink/ink321.xml"/><Relationship Id="rId320" Type="http://schemas.openxmlformats.org/officeDocument/2006/relationships/customXml" Target="../ink/ink414.xml"/><Relationship Id="rId80" Type="http://schemas.openxmlformats.org/officeDocument/2006/relationships/customXml" Target="../ink/ink294.xml"/><Relationship Id="rId155" Type="http://schemas.openxmlformats.org/officeDocument/2006/relationships/image" Target="../media/image339.png"/><Relationship Id="rId176" Type="http://schemas.openxmlformats.org/officeDocument/2006/relationships/customXml" Target="../ink/ink342.xml"/><Relationship Id="rId197" Type="http://schemas.openxmlformats.org/officeDocument/2006/relationships/image" Target="../media/image360.png"/><Relationship Id="rId341" Type="http://schemas.openxmlformats.org/officeDocument/2006/relationships/image" Target="../media/image432.png"/><Relationship Id="rId362" Type="http://schemas.openxmlformats.org/officeDocument/2006/relationships/customXml" Target="../ink/ink435.xml"/><Relationship Id="rId383" Type="http://schemas.openxmlformats.org/officeDocument/2006/relationships/image" Target="../media/image453.png"/><Relationship Id="rId201" Type="http://schemas.openxmlformats.org/officeDocument/2006/relationships/image" Target="../media/image362.png"/><Relationship Id="rId222" Type="http://schemas.openxmlformats.org/officeDocument/2006/relationships/customXml" Target="../ink/ink365.xml"/><Relationship Id="rId243" Type="http://schemas.openxmlformats.org/officeDocument/2006/relationships/image" Target="../media/image383.png"/><Relationship Id="rId264" Type="http://schemas.openxmlformats.org/officeDocument/2006/relationships/customXml" Target="../ink/ink386.xml"/><Relationship Id="rId285" Type="http://schemas.openxmlformats.org/officeDocument/2006/relationships/image" Target="../media/image404.png"/><Relationship Id="rId17" Type="http://schemas.openxmlformats.org/officeDocument/2006/relationships/image" Target="../media/image270.png"/><Relationship Id="rId38" Type="http://schemas.openxmlformats.org/officeDocument/2006/relationships/customXml" Target="../ink/ink273.xml"/><Relationship Id="rId59" Type="http://schemas.openxmlformats.org/officeDocument/2006/relationships/image" Target="../media/image291.png"/><Relationship Id="rId103" Type="http://schemas.openxmlformats.org/officeDocument/2006/relationships/image" Target="../media/image313.png"/><Relationship Id="rId124" Type="http://schemas.openxmlformats.org/officeDocument/2006/relationships/customXml" Target="../ink/ink316.xml"/><Relationship Id="rId310" Type="http://schemas.openxmlformats.org/officeDocument/2006/relationships/customXml" Target="../ink/ink409.xml"/><Relationship Id="rId70" Type="http://schemas.openxmlformats.org/officeDocument/2006/relationships/customXml" Target="../ink/ink289.xml"/><Relationship Id="rId91" Type="http://schemas.openxmlformats.org/officeDocument/2006/relationships/image" Target="../media/image307.png"/><Relationship Id="rId145" Type="http://schemas.openxmlformats.org/officeDocument/2006/relationships/image" Target="../media/image334.png"/><Relationship Id="rId166" Type="http://schemas.openxmlformats.org/officeDocument/2006/relationships/customXml" Target="../ink/ink337.xml"/><Relationship Id="rId187" Type="http://schemas.openxmlformats.org/officeDocument/2006/relationships/image" Target="../media/image355.png"/><Relationship Id="rId331" Type="http://schemas.openxmlformats.org/officeDocument/2006/relationships/image" Target="../media/image427.png"/><Relationship Id="rId352" Type="http://schemas.openxmlformats.org/officeDocument/2006/relationships/customXml" Target="../ink/ink430.xml"/><Relationship Id="rId373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60.xml"/><Relationship Id="rId233" Type="http://schemas.openxmlformats.org/officeDocument/2006/relationships/image" Target="../media/image378.png"/><Relationship Id="rId254" Type="http://schemas.openxmlformats.org/officeDocument/2006/relationships/customXml" Target="../ink/ink381.xml"/><Relationship Id="rId28" Type="http://schemas.openxmlformats.org/officeDocument/2006/relationships/customXml" Target="../ink/ink268.xml"/><Relationship Id="rId49" Type="http://schemas.openxmlformats.org/officeDocument/2006/relationships/image" Target="../media/image286.png"/><Relationship Id="rId114" Type="http://schemas.openxmlformats.org/officeDocument/2006/relationships/customXml" Target="../ink/ink311.xml"/><Relationship Id="rId275" Type="http://schemas.openxmlformats.org/officeDocument/2006/relationships/image" Target="../media/image399.png"/><Relationship Id="rId296" Type="http://schemas.openxmlformats.org/officeDocument/2006/relationships/customXml" Target="../ink/ink402.xml"/><Relationship Id="rId300" Type="http://schemas.openxmlformats.org/officeDocument/2006/relationships/customXml" Target="../ink/ink404.xml"/><Relationship Id="rId60" Type="http://schemas.openxmlformats.org/officeDocument/2006/relationships/customXml" Target="../ink/ink284.xml"/><Relationship Id="rId81" Type="http://schemas.openxmlformats.org/officeDocument/2006/relationships/image" Target="../media/image302.png"/><Relationship Id="rId135" Type="http://schemas.openxmlformats.org/officeDocument/2006/relationships/image" Target="../media/image329.png"/><Relationship Id="rId156" Type="http://schemas.openxmlformats.org/officeDocument/2006/relationships/customXml" Target="../ink/ink332.xml"/><Relationship Id="rId177" Type="http://schemas.openxmlformats.org/officeDocument/2006/relationships/image" Target="../media/image350.png"/><Relationship Id="rId198" Type="http://schemas.openxmlformats.org/officeDocument/2006/relationships/customXml" Target="../ink/ink353.xml"/><Relationship Id="rId321" Type="http://schemas.openxmlformats.org/officeDocument/2006/relationships/image" Target="../media/image422.png"/><Relationship Id="rId342" Type="http://schemas.openxmlformats.org/officeDocument/2006/relationships/customXml" Target="../ink/ink425.xml"/><Relationship Id="rId363" Type="http://schemas.openxmlformats.org/officeDocument/2006/relationships/image" Target="../media/image443.png"/><Relationship Id="rId384" Type="http://schemas.openxmlformats.org/officeDocument/2006/relationships/customXml" Target="../ink/ink446.xml"/><Relationship Id="rId202" Type="http://schemas.openxmlformats.org/officeDocument/2006/relationships/customXml" Target="../ink/ink355.xml"/><Relationship Id="rId223" Type="http://schemas.openxmlformats.org/officeDocument/2006/relationships/image" Target="../media/image373.png"/><Relationship Id="rId244" Type="http://schemas.openxmlformats.org/officeDocument/2006/relationships/customXml" Target="../ink/ink376.xml"/><Relationship Id="rId18" Type="http://schemas.openxmlformats.org/officeDocument/2006/relationships/customXml" Target="../ink/ink263.xml"/><Relationship Id="rId39" Type="http://schemas.openxmlformats.org/officeDocument/2006/relationships/image" Target="../media/image281.png"/><Relationship Id="rId265" Type="http://schemas.openxmlformats.org/officeDocument/2006/relationships/image" Target="../media/image394.png"/><Relationship Id="rId286" Type="http://schemas.openxmlformats.org/officeDocument/2006/relationships/customXml" Target="../ink/ink397.xml"/><Relationship Id="rId50" Type="http://schemas.openxmlformats.org/officeDocument/2006/relationships/customXml" Target="../ink/ink279.xml"/><Relationship Id="rId104" Type="http://schemas.openxmlformats.org/officeDocument/2006/relationships/customXml" Target="../ink/ink306.xml"/><Relationship Id="rId125" Type="http://schemas.openxmlformats.org/officeDocument/2006/relationships/image" Target="../media/image324.png"/><Relationship Id="rId146" Type="http://schemas.openxmlformats.org/officeDocument/2006/relationships/customXml" Target="../ink/ink327.xml"/><Relationship Id="rId167" Type="http://schemas.openxmlformats.org/officeDocument/2006/relationships/image" Target="../media/image345.png"/><Relationship Id="rId188" Type="http://schemas.openxmlformats.org/officeDocument/2006/relationships/customXml" Target="../ink/ink348.xml"/><Relationship Id="rId311" Type="http://schemas.openxmlformats.org/officeDocument/2006/relationships/image" Target="../media/image417.png"/><Relationship Id="rId332" Type="http://schemas.openxmlformats.org/officeDocument/2006/relationships/customXml" Target="../ink/ink420.xml"/><Relationship Id="rId353" Type="http://schemas.openxmlformats.org/officeDocument/2006/relationships/image" Target="../media/image438.png"/><Relationship Id="rId374" Type="http://schemas.openxmlformats.org/officeDocument/2006/relationships/customXml" Target="../ink/ink441.xml"/><Relationship Id="rId71" Type="http://schemas.openxmlformats.org/officeDocument/2006/relationships/image" Target="../media/image297.png"/><Relationship Id="rId92" Type="http://schemas.openxmlformats.org/officeDocument/2006/relationships/customXml" Target="../ink/ink300.xml"/><Relationship Id="rId213" Type="http://schemas.openxmlformats.org/officeDocument/2006/relationships/image" Target="../media/image368.png"/><Relationship Id="rId234" Type="http://schemas.openxmlformats.org/officeDocument/2006/relationships/customXml" Target="../ink/ink371.xml"/><Relationship Id="rId2" Type="http://schemas.openxmlformats.org/officeDocument/2006/relationships/customXml" Target="../ink/ink255.xml"/><Relationship Id="rId29" Type="http://schemas.openxmlformats.org/officeDocument/2006/relationships/image" Target="../media/image276.png"/><Relationship Id="rId255" Type="http://schemas.openxmlformats.org/officeDocument/2006/relationships/image" Target="../media/image389.png"/><Relationship Id="rId276" Type="http://schemas.openxmlformats.org/officeDocument/2006/relationships/customXml" Target="../ink/ink392.xml"/><Relationship Id="rId297" Type="http://schemas.openxmlformats.org/officeDocument/2006/relationships/image" Target="../media/image410.png"/><Relationship Id="rId40" Type="http://schemas.openxmlformats.org/officeDocument/2006/relationships/customXml" Target="../ink/ink274.xml"/><Relationship Id="rId115" Type="http://schemas.openxmlformats.org/officeDocument/2006/relationships/image" Target="../media/image319.png"/><Relationship Id="rId136" Type="http://schemas.openxmlformats.org/officeDocument/2006/relationships/customXml" Target="../ink/ink322.xml"/><Relationship Id="rId157" Type="http://schemas.openxmlformats.org/officeDocument/2006/relationships/image" Target="../media/image340.png"/><Relationship Id="rId178" Type="http://schemas.openxmlformats.org/officeDocument/2006/relationships/customXml" Target="../ink/ink343.xml"/><Relationship Id="rId301" Type="http://schemas.openxmlformats.org/officeDocument/2006/relationships/image" Target="../media/image412.png"/><Relationship Id="rId322" Type="http://schemas.openxmlformats.org/officeDocument/2006/relationships/customXml" Target="../ink/ink415.xml"/><Relationship Id="rId343" Type="http://schemas.openxmlformats.org/officeDocument/2006/relationships/image" Target="../media/image433.png"/><Relationship Id="rId364" Type="http://schemas.openxmlformats.org/officeDocument/2006/relationships/customXml" Target="../ink/ink436.xml"/><Relationship Id="rId61" Type="http://schemas.openxmlformats.org/officeDocument/2006/relationships/image" Target="../media/image292.png"/><Relationship Id="rId82" Type="http://schemas.openxmlformats.org/officeDocument/2006/relationships/customXml" Target="../ink/ink295.xml"/><Relationship Id="rId199" Type="http://schemas.openxmlformats.org/officeDocument/2006/relationships/image" Target="../media/image361.png"/><Relationship Id="rId203" Type="http://schemas.openxmlformats.org/officeDocument/2006/relationships/image" Target="../media/image363.png"/><Relationship Id="rId385" Type="http://schemas.openxmlformats.org/officeDocument/2006/relationships/image" Target="../media/image454.png"/><Relationship Id="rId19" Type="http://schemas.openxmlformats.org/officeDocument/2006/relationships/image" Target="../media/image271.png"/><Relationship Id="rId224" Type="http://schemas.openxmlformats.org/officeDocument/2006/relationships/customXml" Target="../ink/ink366.xml"/><Relationship Id="rId245" Type="http://schemas.openxmlformats.org/officeDocument/2006/relationships/image" Target="../media/image384.png"/><Relationship Id="rId266" Type="http://schemas.openxmlformats.org/officeDocument/2006/relationships/customXml" Target="../ink/ink387.xml"/><Relationship Id="rId287" Type="http://schemas.openxmlformats.org/officeDocument/2006/relationships/image" Target="../media/image405.png"/><Relationship Id="rId30" Type="http://schemas.openxmlformats.org/officeDocument/2006/relationships/customXml" Target="../ink/ink269.xml"/><Relationship Id="rId105" Type="http://schemas.openxmlformats.org/officeDocument/2006/relationships/image" Target="../media/image314.png"/><Relationship Id="rId126" Type="http://schemas.openxmlformats.org/officeDocument/2006/relationships/customXml" Target="../ink/ink317.xml"/><Relationship Id="rId147" Type="http://schemas.openxmlformats.org/officeDocument/2006/relationships/image" Target="../media/image335.png"/><Relationship Id="rId168" Type="http://schemas.openxmlformats.org/officeDocument/2006/relationships/customXml" Target="../ink/ink338.xml"/><Relationship Id="rId312" Type="http://schemas.openxmlformats.org/officeDocument/2006/relationships/customXml" Target="../ink/ink410.xml"/><Relationship Id="rId333" Type="http://schemas.openxmlformats.org/officeDocument/2006/relationships/image" Target="../media/image428.png"/><Relationship Id="rId354" Type="http://schemas.openxmlformats.org/officeDocument/2006/relationships/customXml" Target="../ink/ink431.xml"/><Relationship Id="rId51" Type="http://schemas.openxmlformats.org/officeDocument/2006/relationships/image" Target="../media/image287.png"/><Relationship Id="rId72" Type="http://schemas.openxmlformats.org/officeDocument/2006/relationships/customXml" Target="../ink/ink290.xml"/><Relationship Id="rId93" Type="http://schemas.openxmlformats.org/officeDocument/2006/relationships/image" Target="../media/image308.png"/><Relationship Id="rId189" Type="http://schemas.openxmlformats.org/officeDocument/2006/relationships/image" Target="../media/image356.png"/><Relationship Id="rId375" Type="http://schemas.openxmlformats.org/officeDocument/2006/relationships/image" Target="../media/image449.png"/><Relationship Id="rId3" Type="http://schemas.openxmlformats.org/officeDocument/2006/relationships/image" Target="../media/image263.png"/><Relationship Id="rId214" Type="http://schemas.openxmlformats.org/officeDocument/2006/relationships/customXml" Target="../ink/ink361.xml"/><Relationship Id="rId235" Type="http://schemas.openxmlformats.org/officeDocument/2006/relationships/image" Target="../media/image379.png"/><Relationship Id="rId256" Type="http://schemas.openxmlformats.org/officeDocument/2006/relationships/customXml" Target="../ink/ink382.xml"/><Relationship Id="rId277" Type="http://schemas.openxmlformats.org/officeDocument/2006/relationships/image" Target="../media/image400.png"/><Relationship Id="rId298" Type="http://schemas.openxmlformats.org/officeDocument/2006/relationships/customXml" Target="../ink/ink403.xml"/><Relationship Id="rId116" Type="http://schemas.openxmlformats.org/officeDocument/2006/relationships/customXml" Target="../ink/ink312.xml"/><Relationship Id="rId137" Type="http://schemas.openxmlformats.org/officeDocument/2006/relationships/image" Target="../media/image330.png"/><Relationship Id="rId158" Type="http://schemas.openxmlformats.org/officeDocument/2006/relationships/customXml" Target="../ink/ink333.xml"/><Relationship Id="rId302" Type="http://schemas.openxmlformats.org/officeDocument/2006/relationships/customXml" Target="../ink/ink405.xml"/><Relationship Id="rId323" Type="http://schemas.openxmlformats.org/officeDocument/2006/relationships/image" Target="../media/image423.png"/><Relationship Id="rId344" Type="http://schemas.openxmlformats.org/officeDocument/2006/relationships/customXml" Target="../ink/ink426.xml"/><Relationship Id="rId20" Type="http://schemas.openxmlformats.org/officeDocument/2006/relationships/customXml" Target="../ink/ink264.xml"/><Relationship Id="rId41" Type="http://schemas.openxmlformats.org/officeDocument/2006/relationships/image" Target="../media/image282.png"/><Relationship Id="rId62" Type="http://schemas.openxmlformats.org/officeDocument/2006/relationships/customXml" Target="../ink/ink285.xml"/><Relationship Id="rId83" Type="http://schemas.openxmlformats.org/officeDocument/2006/relationships/image" Target="../media/image303.png"/><Relationship Id="rId179" Type="http://schemas.openxmlformats.org/officeDocument/2006/relationships/image" Target="../media/image351.png"/><Relationship Id="rId365" Type="http://schemas.openxmlformats.org/officeDocument/2006/relationships/image" Target="../media/image444.png"/><Relationship Id="rId386" Type="http://schemas.openxmlformats.org/officeDocument/2006/relationships/customXml" Target="../ink/ink447.xml"/><Relationship Id="rId190" Type="http://schemas.openxmlformats.org/officeDocument/2006/relationships/customXml" Target="../ink/ink349.xml"/><Relationship Id="rId204" Type="http://schemas.openxmlformats.org/officeDocument/2006/relationships/customXml" Target="../ink/ink356.xml"/><Relationship Id="rId225" Type="http://schemas.openxmlformats.org/officeDocument/2006/relationships/image" Target="../media/image374.png"/><Relationship Id="rId246" Type="http://schemas.openxmlformats.org/officeDocument/2006/relationships/customXml" Target="../ink/ink377.xml"/><Relationship Id="rId267" Type="http://schemas.openxmlformats.org/officeDocument/2006/relationships/image" Target="../media/image395.png"/><Relationship Id="rId288" Type="http://schemas.openxmlformats.org/officeDocument/2006/relationships/customXml" Target="../ink/ink398.xml"/><Relationship Id="rId106" Type="http://schemas.openxmlformats.org/officeDocument/2006/relationships/customXml" Target="../ink/ink307.xml"/><Relationship Id="rId127" Type="http://schemas.openxmlformats.org/officeDocument/2006/relationships/image" Target="../media/image325.png"/><Relationship Id="rId313" Type="http://schemas.openxmlformats.org/officeDocument/2006/relationships/image" Target="../media/image418.png"/><Relationship Id="rId10" Type="http://schemas.openxmlformats.org/officeDocument/2006/relationships/customXml" Target="../ink/ink259.xml"/><Relationship Id="rId31" Type="http://schemas.openxmlformats.org/officeDocument/2006/relationships/image" Target="../media/image277.png"/><Relationship Id="rId52" Type="http://schemas.openxmlformats.org/officeDocument/2006/relationships/customXml" Target="../ink/ink280.xml"/><Relationship Id="rId73" Type="http://schemas.openxmlformats.org/officeDocument/2006/relationships/image" Target="../media/image298.png"/><Relationship Id="rId94" Type="http://schemas.openxmlformats.org/officeDocument/2006/relationships/customXml" Target="../ink/ink301.xml"/><Relationship Id="rId148" Type="http://schemas.openxmlformats.org/officeDocument/2006/relationships/customXml" Target="../ink/ink328.xml"/><Relationship Id="rId169" Type="http://schemas.openxmlformats.org/officeDocument/2006/relationships/image" Target="../media/image346.png"/><Relationship Id="rId334" Type="http://schemas.openxmlformats.org/officeDocument/2006/relationships/customXml" Target="../ink/ink421.xml"/><Relationship Id="rId355" Type="http://schemas.openxmlformats.org/officeDocument/2006/relationships/image" Target="../media/image439.png"/><Relationship Id="rId376" Type="http://schemas.openxmlformats.org/officeDocument/2006/relationships/customXml" Target="../ink/ink442.xml"/><Relationship Id="rId4" Type="http://schemas.openxmlformats.org/officeDocument/2006/relationships/customXml" Target="../ink/ink256.xml"/><Relationship Id="rId180" Type="http://schemas.openxmlformats.org/officeDocument/2006/relationships/customXml" Target="../ink/ink344.xml"/><Relationship Id="rId215" Type="http://schemas.openxmlformats.org/officeDocument/2006/relationships/image" Target="../media/image369.png"/><Relationship Id="rId236" Type="http://schemas.openxmlformats.org/officeDocument/2006/relationships/customXml" Target="../ink/ink372.xml"/><Relationship Id="rId257" Type="http://schemas.openxmlformats.org/officeDocument/2006/relationships/image" Target="../media/image390.png"/><Relationship Id="rId278" Type="http://schemas.openxmlformats.org/officeDocument/2006/relationships/customXml" Target="../ink/ink393.xml"/><Relationship Id="rId303" Type="http://schemas.openxmlformats.org/officeDocument/2006/relationships/image" Target="../media/image413.png"/><Relationship Id="rId42" Type="http://schemas.openxmlformats.org/officeDocument/2006/relationships/customXml" Target="../ink/ink275.xml"/><Relationship Id="rId84" Type="http://schemas.openxmlformats.org/officeDocument/2006/relationships/customXml" Target="../ink/ink296.xml"/><Relationship Id="rId138" Type="http://schemas.openxmlformats.org/officeDocument/2006/relationships/customXml" Target="../ink/ink323.xml"/><Relationship Id="rId345" Type="http://schemas.openxmlformats.org/officeDocument/2006/relationships/image" Target="../media/image434.png"/><Relationship Id="rId387" Type="http://schemas.openxmlformats.org/officeDocument/2006/relationships/image" Target="../media/image455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63.xml"/><Relationship Id="rId117" Type="http://schemas.openxmlformats.org/officeDocument/2006/relationships/image" Target="../media/image516.png"/><Relationship Id="rId21" Type="http://schemas.openxmlformats.org/officeDocument/2006/relationships/image" Target="../media/image468.png"/><Relationship Id="rId42" Type="http://schemas.openxmlformats.org/officeDocument/2006/relationships/customXml" Target="../ink/ink471.xml"/><Relationship Id="rId47" Type="http://schemas.openxmlformats.org/officeDocument/2006/relationships/image" Target="../media/image481.png"/><Relationship Id="rId63" Type="http://schemas.openxmlformats.org/officeDocument/2006/relationships/image" Target="../media/image489.png"/><Relationship Id="rId68" Type="http://schemas.openxmlformats.org/officeDocument/2006/relationships/customXml" Target="../ink/ink484.xml"/><Relationship Id="rId84" Type="http://schemas.openxmlformats.org/officeDocument/2006/relationships/customXml" Target="../ink/ink492.xml"/><Relationship Id="rId89" Type="http://schemas.openxmlformats.org/officeDocument/2006/relationships/image" Target="../media/image502.png"/><Relationship Id="rId112" Type="http://schemas.openxmlformats.org/officeDocument/2006/relationships/customXml" Target="../ink/ink506.xml"/><Relationship Id="rId133" Type="http://schemas.openxmlformats.org/officeDocument/2006/relationships/image" Target="../media/image524.png"/><Relationship Id="rId138" Type="http://schemas.openxmlformats.org/officeDocument/2006/relationships/customXml" Target="../ink/ink519.xml"/><Relationship Id="rId154" Type="http://schemas.openxmlformats.org/officeDocument/2006/relationships/customXml" Target="../ink/ink527.xml"/><Relationship Id="rId159" Type="http://schemas.openxmlformats.org/officeDocument/2006/relationships/image" Target="../media/image537.png"/><Relationship Id="rId175" Type="http://schemas.openxmlformats.org/officeDocument/2006/relationships/image" Target="../media/image545.png"/><Relationship Id="rId170" Type="http://schemas.openxmlformats.org/officeDocument/2006/relationships/customXml" Target="../ink/ink535.xml"/><Relationship Id="rId16" Type="http://schemas.openxmlformats.org/officeDocument/2006/relationships/customXml" Target="../ink/ink458.xml"/><Relationship Id="rId107" Type="http://schemas.openxmlformats.org/officeDocument/2006/relationships/image" Target="../media/image511.png"/><Relationship Id="rId11" Type="http://schemas.openxmlformats.org/officeDocument/2006/relationships/image" Target="../media/image463.png"/><Relationship Id="rId32" Type="http://schemas.openxmlformats.org/officeDocument/2006/relationships/customXml" Target="../ink/ink466.xml"/><Relationship Id="rId37" Type="http://schemas.openxmlformats.org/officeDocument/2006/relationships/image" Target="../media/image476.png"/><Relationship Id="rId53" Type="http://schemas.openxmlformats.org/officeDocument/2006/relationships/image" Target="../media/image484.png"/><Relationship Id="rId58" Type="http://schemas.openxmlformats.org/officeDocument/2006/relationships/customXml" Target="../ink/ink479.xml"/><Relationship Id="rId74" Type="http://schemas.openxmlformats.org/officeDocument/2006/relationships/customXml" Target="../ink/ink487.xml"/><Relationship Id="rId79" Type="http://schemas.openxmlformats.org/officeDocument/2006/relationships/image" Target="../media/image497.png"/><Relationship Id="rId102" Type="http://schemas.openxmlformats.org/officeDocument/2006/relationships/customXml" Target="../ink/ink501.xml"/><Relationship Id="rId123" Type="http://schemas.openxmlformats.org/officeDocument/2006/relationships/image" Target="../media/image519.png"/><Relationship Id="rId128" Type="http://schemas.openxmlformats.org/officeDocument/2006/relationships/customXml" Target="../ink/ink514.xml"/><Relationship Id="rId144" Type="http://schemas.openxmlformats.org/officeDocument/2006/relationships/customXml" Target="../ink/ink522.xml"/><Relationship Id="rId149" Type="http://schemas.openxmlformats.org/officeDocument/2006/relationships/image" Target="../media/image532.png"/><Relationship Id="rId5" Type="http://schemas.openxmlformats.org/officeDocument/2006/relationships/image" Target="../media/image460.png"/><Relationship Id="rId90" Type="http://schemas.openxmlformats.org/officeDocument/2006/relationships/customXml" Target="../ink/ink495.xml"/><Relationship Id="rId95" Type="http://schemas.openxmlformats.org/officeDocument/2006/relationships/image" Target="../media/image505.png"/><Relationship Id="rId160" Type="http://schemas.openxmlformats.org/officeDocument/2006/relationships/customXml" Target="../ink/ink530.xml"/><Relationship Id="rId165" Type="http://schemas.openxmlformats.org/officeDocument/2006/relationships/image" Target="../media/image540.png"/><Relationship Id="rId22" Type="http://schemas.openxmlformats.org/officeDocument/2006/relationships/customXml" Target="../ink/ink461.xml"/><Relationship Id="rId27" Type="http://schemas.openxmlformats.org/officeDocument/2006/relationships/image" Target="../media/image471.png"/><Relationship Id="rId43" Type="http://schemas.openxmlformats.org/officeDocument/2006/relationships/image" Target="../media/image479.png"/><Relationship Id="rId48" Type="http://schemas.openxmlformats.org/officeDocument/2006/relationships/customXml" Target="../ink/ink474.xml"/><Relationship Id="rId64" Type="http://schemas.openxmlformats.org/officeDocument/2006/relationships/customXml" Target="../ink/ink482.xml"/><Relationship Id="rId69" Type="http://schemas.openxmlformats.org/officeDocument/2006/relationships/image" Target="../media/image492.png"/><Relationship Id="rId113" Type="http://schemas.openxmlformats.org/officeDocument/2006/relationships/image" Target="../media/image514.png"/><Relationship Id="rId118" Type="http://schemas.openxmlformats.org/officeDocument/2006/relationships/customXml" Target="../ink/ink509.xml"/><Relationship Id="rId134" Type="http://schemas.openxmlformats.org/officeDocument/2006/relationships/customXml" Target="../ink/ink517.xml"/><Relationship Id="rId139" Type="http://schemas.openxmlformats.org/officeDocument/2006/relationships/image" Target="../media/image527.png"/><Relationship Id="rId80" Type="http://schemas.openxmlformats.org/officeDocument/2006/relationships/customXml" Target="../ink/ink490.xml"/><Relationship Id="rId85" Type="http://schemas.openxmlformats.org/officeDocument/2006/relationships/image" Target="../media/image500.png"/><Relationship Id="rId150" Type="http://schemas.openxmlformats.org/officeDocument/2006/relationships/customXml" Target="../ink/ink525.xml"/><Relationship Id="rId155" Type="http://schemas.openxmlformats.org/officeDocument/2006/relationships/image" Target="../media/image535.png"/><Relationship Id="rId171" Type="http://schemas.openxmlformats.org/officeDocument/2006/relationships/image" Target="../media/image543.png"/><Relationship Id="rId176" Type="http://schemas.openxmlformats.org/officeDocument/2006/relationships/customXml" Target="../ink/ink538.xml"/><Relationship Id="rId12" Type="http://schemas.openxmlformats.org/officeDocument/2006/relationships/customXml" Target="../ink/ink456.xml"/><Relationship Id="rId17" Type="http://schemas.openxmlformats.org/officeDocument/2006/relationships/image" Target="../media/image466.png"/><Relationship Id="rId33" Type="http://schemas.openxmlformats.org/officeDocument/2006/relationships/image" Target="../media/image474.png"/><Relationship Id="rId38" Type="http://schemas.openxmlformats.org/officeDocument/2006/relationships/customXml" Target="../ink/ink469.xml"/><Relationship Id="rId59" Type="http://schemas.openxmlformats.org/officeDocument/2006/relationships/image" Target="../media/image487.png"/><Relationship Id="rId103" Type="http://schemas.openxmlformats.org/officeDocument/2006/relationships/image" Target="../media/image509.png"/><Relationship Id="rId108" Type="http://schemas.openxmlformats.org/officeDocument/2006/relationships/customXml" Target="../ink/ink504.xml"/><Relationship Id="rId124" Type="http://schemas.openxmlformats.org/officeDocument/2006/relationships/customXml" Target="../ink/ink512.xml"/><Relationship Id="rId129" Type="http://schemas.openxmlformats.org/officeDocument/2006/relationships/image" Target="../media/image522.png"/><Relationship Id="rId54" Type="http://schemas.openxmlformats.org/officeDocument/2006/relationships/customXml" Target="../ink/ink477.xml"/><Relationship Id="rId70" Type="http://schemas.openxmlformats.org/officeDocument/2006/relationships/customXml" Target="../ink/ink485.xml"/><Relationship Id="rId75" Type="http://schemas.openxmlformats.org/officeDocument/2006/relationships/image" Target="../media/image495.png"/><Relationship Id="rId91" Type="http://schemas.openxmlformats.org/officeDocument/2006/relationships/image" Target="../media/image503.png"/><Relationship Id="rId96" Type="http://schemas.openxmlformats.org/officeDocument/2006/relationships/customXml" Target="../ink/ink498.xml"/><Relationship Id="rId140" Type="http://schemas.openxmlformats.org/officeDocument/2006/relationships/customXml" Target="../ink/ink520.xml"/><Relationship Id="rId145" Type="http://schemas.openxmlformats.org/officeDocument/2006/relationships/image" Target="../media/image530.png"/><Relationship Id="rId161" Type="http://schemas.openxmlformats.org/officeDocument/2006/relationships/image" Target="../media/image538.png"/><Relationship Id="rId166" Type="http://schemas.openxmlformats.org/officeDocument/2006/relationships/customXml" Target="../ink/ink5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3.xml"/><Relationship Id="rId23" Type="http://schemas.openxmlformats.org/officeDocument/2006/relationships/image" Target="../media/image469.png"/><Relationship Id="rId28" Type="http://schemas.openxmlformats.org/officeDocument/2006/relationships/customXml" Target="../ink/ink464.xml"/><Relationship Id="rId49" Type="http://schemas.openxmlformats.org/officeDocument/2006/relationships/image" Target="../media/image482.png"/><Relationship Id="rId114" Type="http://schemas.openxmlformats.org/officeDocument/2006/relationships/customXml" Target="../ink/ink507.xml"/><Relationship Id="rId119" Type="http://schemas.openxmlformats.org/officeDocument/2006/relationships/image" Target="../media/image517.png"/><Relationship Id="rId10" Type="http://schemas.openxmlformats.org/officeDocument/2006/relationships/customXml" Target="../ink/ink455.xml"/><Relationship Id="rId31" Type="http://schemas.openxmlformats.org/officeDocument/2006/relationships/image" Target="../media/image473.png"/><Relationship Id="rId44" Type="http://schemas.openxmlformats.org/officeDocument/2006/relationships/customXml" Target="../ink/ink472.xml"/><Relationship Id="rId52" Type="http://schemas.openxmlformats.org/officeDocument/2006/relationships/customXml" Target="../ink/ink476.xml"/><Relationship Id="rId60" Type="http://schemas.openxmlformats.org/officeDocument/2006/relationships/customXml" Target="../ink/ink480.xml"/><Relationship Id="rId65" Type="http://schemas.openxmlformats.org/officeDocument/2006/relationships/image" Target="../media/image490.png"/><Relationship Id="rId73" Type="http://schemas.openxmlformats.org/officeDocument/2006/relationships/image" Target="../media/image494.png"/><Relationship Id="rId78" Type="http://schemas.openxmlformats.org/officeDocument/2006/relationships/customXml" Target="../ink/ink489.xml"/><Relationship Id="rId81" Type="http://schemas.openxmlformats.org/officeDocument/2006/relationships/image" Target="../media/image498.png"/><Relationship Id="rId86" Type="http://schemas.openxmlformats.org/officeDocument/2006/relationships/customXml" Target="../ink/ink493.xml"/><Relationship Id="rId94" Type="http://schemas.openxmlformats.org/officeDocument/2006/relationships/customXml" Target="../ink/ink497.xml"/><Relationship Id="rId99" Type="http://schemas.openxmlformats.org/officeDocument/2006/relationships/image" Target="../media/image507.png"/><Relationship Id="rId101" Type="http://schemas.openxmlformats.org/officeDocument/2006/relationships/image" Target="../media/image508.png"/><Relationship Id="rId122" Type="http://schemas.openxmlformats.org/officeDocument/2006/relationships/customXml" Target="../ink/ink511.xml"/><Relationship Id="rId130" Type="http://schemas.openxmlformats.org/officeDocument/2006/relationships/customXml" Target="../ink/ink515.xml"/><Relationship Id="rId135" Type="http://schemas.openxmlformats.org/officeDocument/2006/relationships/image" Target="../media/image525.png"/><Relationship Id="rId143" Type="http://schemas.openxmlformats.org/officeDocument/2006/relationships/image" Target="../media/image529.png"/><Relationship Id="rId148" Type="http://schemas.openxmlformats.org/officeDocument/2006/relationships/customXml" Target="../ink/ink524.xml"/><Relationship Id="rId151" Type="http://schemas.openxmlformats.org/officeDocument/2006/relationships/image" Target="../media/image533.png"/><Relationship Id="rId156" Type="http://schemas.openxmlformats.org/officeDocument/2006/relationships/customXml" Target="../ink/ink528.xml"/><Relationship Id="rId164" Type="http://schemas.openxmlformats.org/officeDocument/2006/relationships/customXml" Target="../ink/ink532.xml"/><Relationship Id="rId169" Type="http://schemas.openxmlformats.org/officeDocument/2006/relationships/image" Target="../media/image542.png"/><Relationship Id="rId177" Type="http://schemas.openxmlformats.org/officeDocument/2006/relationships/image" Target="../media/image546.png"/><Relationship Id="rId4" Type="http://schemas.openxmlformats.org/officeDocument/2006/relationships/customXml" Target="../ink/ink452.xml"/><Relationship Id="rId9" Type="http://schemas.openxmlformats.org/officeDocument/2006/relationships/image" Target="../media/image462.png"/><Relationship Id="rId172" Type="http://schemas.openxmlformats.org/officeDocument/2006/relationships/customXml" Target="../ink/ink536.xml"/><Relationship Id="rId13" Type="http://schemas.openxmlformats.org/officeDocument/2006/relationships/image" Target="../media/image464.png"/><Relationship Id="rId18" Type="http://schemas.openxmlformats.org/officeDocument/2006/relationships/customXml" Target="../ink/ink459.xml"/><Relationship Id="rId39" Type="http://schemas.openxmlformats.org/officeDocument/2006/relationships/image" Target="../media/image477.png"/><Relationship Id="rId109" Type="http://schemas.openxmlformats.org/officeDocument/2006/relationships/image" Target="../media/image512.png"/><Relationship Id="rId34" Type="http://schemas.openxmlformats.org/officeDocument/2006/relationships/customXml" Target="../ink/ink467.xml"/><Relationship Id="rId50" Type="http://schemas.openxmlformats.org/officeDocument/2006/relationships/customXml" Target="../ink/ink475.xml"/><Relationship Id="rId55" Type="http://schemas.openxmlformats.org/officeDocument/2006/relationships/image" Target="../media/image485.png"/><Relationship Id="rId76" Type="http://schemas.openxmlformats.org/officeDocument/2006/relationships/customXml" Target="../ink/ink488.xml"/><Relationship Id="rId97" Type="http://schemas.openxmlformats.org/officeDocument/2006/relationships/image" Target="../media/image506.png"/><Relationship Id="rId104" Type="http://schemas.openxmlformats.org/officeDocument/2006/relationships/customXml" Target="../ink/ink502.xml"/><Relationship Id="rId120" Type="http://schemas.openxmlformats.org/officeDocument/2006/relationships/customXml" Target="../ink/ink510.xml"/><Relationship Id="rId125" Type="http://schemas.openxmlformats.org/officeDocument/2006/relationships/image" Target="../media/image520.png"/><Relationship Id="rId141" Type="http://schemas.openxmlformats.org/officeDocument/2006/relationships/image" Target="../media/image528.png"/><Relationship Id="rId146" Type="http://schemas.openxmlformats.org/officeDocument/2006/relationships/customXml" Target="../ink/ink523.xml"/><Relationship Id="rId167" Type="http://schemas.openxmlformats.org/officeDocument/2006/relationships/image" Target="../media/image541.png"/><Relationship Id="rId7" Type="http://schemas.openxmlformats.org/officeDocument/2006/relationships/image" Target="../media/image461.png"/><Relationship Id="rId71" Type="http://schemas.openxmlformats.org/officeDocument/2006/relationships/image" Target="../media/image493.png"/><Relationship Id="rId92" Type="http://schemas.openxmlformats.org/officeDocument/2006/relationships/customXml" Target="../ink/ink496.xml"/><Relationship Id="rId162" Type="http://schemas.openxmlformats.org/officeDocument/2006/relationships/customXml" Target="../ink/ink531.xml"/><Relationship Id="rId2" Type="http://schemas.openxmlformats.org/officeDocument/2006/relationships/customXml" Target="../ink/ink451.xml"/><Relationship Id="rId29" Type="http://schemas.openxmlformats.org/officeDocument/2006/relationships/image" Target="../media/image472.png"/><Relationship Id="rId24" Type="http://schemas.openxmlformats.org/officeDocument/2006/relationships/customXml" Target="../ink/ink462.xml"/><Relationship Id="rId40" Type="http://schemas.openxmlformats.org/officeDocument/2006/relationships/customXml" Target="../ink/ink470.xml"/><Relationship Id="rId45" Type="http://schemas.openxmlformats.org/officeDocument/2006/relationships/image" Target="../media/image480.png"/><Relationship Id="rId66" Type="http://schemas.openxmlformats.org/officeDocument/2006/relationships/customXml" Target="../ink/ink483.xml"/><Relationship Id="rId87" Type="http://schemas.openxmlformats.org/officeDocument/2006/relationships/image" Target="../media/image501.png"/><Relationship Id="rId110" Type="http://schemas.openxmlformats.org/officeDocument/2006/relationships/customXml" Target="../ink/ink505.xml"/><Relationship Id="rId115" Type="http://schemas.openxmlformats.org/officeDocument/2006/relationships/image" Target="../media/image515.png"/><Relationship Id="rId131" Type="http://schemas.openxmlformats.org/officeDocument/2006/relationships/image" Target="../media/image523.png"/><Relationship Id="rId136" Type="http://schemas.openxmlformats.org/officeDocument/2006/relationships/customXml" Target="../ink/ink518.xml"/><Relationship Id="rId157" Type="http://schemas.openxmlformats.org/officeDocument/2006/relationships/image" Target="../media/image536.png"/><Relationship Id="rId178" Type="http://schemas.openxmlformats.org/officeDocument/2006/relationships/customXml" Target="../ink/ink539.xml"/><Relationship Id="rId61" Type="http://schemas.openxmlformats.org/officeDocument/2006/relationships/image" Target="../media/image488.png"/><Relationship Id="rId82" Type="http://schemas.openxmlformats.org/officeDocument/2006/relationships/customXml" Target="../ink/ink491.xml"/><Relationship Id="rId152" Type="http://schemas.openxmlformats.org/officeDocument/2006/relationships/customXml" Target="../ink/ink526.xml"/><Relationship Id="rId173" Type="http://schemas.openxmlformats.org/officeDocument/2006/relationships/image" Target="../media/image544.png"/><Relationship Id="rId19" Type="http://schemas.openxmlformats.org/officeDocument/2006/relationships/image" Target="../media/image467.png"/><Relationship Id="rId14" Type="http://schemas.openxmlformats.org/officeDocument/2006/relationships/customXml" Target="../ink/ink457.xml"/><Relationship Id="rId30" Type="http://schemas.openxmlformats.org/officeDocument/2006/relationships/customXml" Target="../ink/ink465.xml"/><Relationship Id="rId35" Type="http://schemas.openxmlformats.org/officeDocument/2006/relationships/image" Target="../media/image475.png"/><Relationship Id="rId56" Type="http://schemas.openxmlformats.org/officeDocument/2006/relationships/customXml" Target="../ink/ink478.xml"/><Relationship Id="rId77" Type="http://schemas.openxmlformats.org/officeDocument/2006/relationships/image" Target="../media/image496.png"/><Relationship Id="rId100" Type="http://schemas.openxmlformats.org/officeDocument/2006/relationships/customXml" Target="../ink/ink500.xml"/><Relationship Id="rId105" Type="http://schemas.openxmlformats.org/officeDocument/2006/relationships/image" Target="../media/image510.png"/><Relationship Id="rId126" Type="http://schemas.openxmlformats.org/officeDocument/2006/relationships/customXml" Target="../ink/ink513.xml"/><Relationship Id="rId147" Type="http://schemas.openxmlformats.org/officeDocument/2006/relationships/image" Target="../media/image531.png"/><Relationship Id="rId168" Type="http://schemas.openxmlformats.org/officeDocument/2006/relationships/customXml" Target="../ink/ink534.xml"/><Relationship Id="rId8" Type="http://schemas.openxmlformats.org/officeDocument/2006/relationships/customXml" Target="../ink/ink454.xml"/><Relationship Id="rId51" Type="http://schemas.openxmlformats.org/officeDocument/2006/relationships/image" Target="../media/image483.png"/><Relationship Id="rId72" Type="http://schemas.openxmlformats.org/officeDocument/2006/relationships/customXml" Target="../ink/ink486.xml"/><Relationship Id="rId93" Type="http://schemas.openxmlformats.org/officeDocument/2006/relationships/image" Target="../media/image504.png"/><Relationship Id="rId98" Type="http://schemas.openxmlformats.org/officeDocument/2006/relationships/customXml" Target="../ink/ink499.xml"/><Relationship Id="rId121" Type="http://schemas.openxmlformats.org/officeDocument/2006/relationships/image" Target="../media/image518.png"/><Relationship Id="rId142" Type="http://schemas.openxmlformats.org/officeDocument/2006/relationships/customXml" Target="../ink/ink521.xml"/><Relationship Id="rId163" Type="http://schemas.openxmlformats.org/officeDocument/2006/relationships/image" Target="../media/image539.png"/><Relationship Id="rId3" Type="http://schemas.openxmlformats.org/officeDocument/2006/relationships/image" Target="../media/image459.png"/><Relationship Id="rId25" Type="http://schemas.openxmlformats.org/officeDocument/2006/relationships/image" Target="../media/image470.png"/><Relationship Id="rId46" Type="http://schemas.openxmlformats.org/officeDocument/2006/relationships/customXml" Target="../ink/ink473.xml"/><Relationship Id="rId67" Type="http://schemas.openxmlformats.org/officeDocument/2006/relationships/image" Target="../media/image491.png"/><Relationship Id="rId116" Type="http://schemas.openxmlformats.org/officeDocument/2006/relationships/customXml" Target="../ink/ink508.xml"/><Relationship Id="rId137" Type="http://schemas.openxmlformats.org/officeDocument/2006/relationships/image" Target="../media/image526.png"/><Relationship Id="rId158" Type="http://schemas.openxmlformats.org/officeDocument/2006/relationships/customXml" Target="../ink/ink529.xml"/><Relationship Id="rId20" Type="http://schemas.openxmlformats.org/officeDocument/2006/relationships/customXml" Target="../ink/ink460.xml"/><Relationship Id="rId41" Type="http://schemas.openxmlformats.org/officeDocument/2006/relationships/image" Target="../media/image478.png"/><Relationship Id="rId62" Type="http://schemas.openxmlformats.org/officeDocument/2006/relationships/customXml" Target="../ink/ink481.xml"/><Relationship Id="rId83" Type="http://schemas.openxmlformats.org/officeDocument/2006/relationships/image" Target="../media/image499.png"/><Relationship Id="rId88" Type="http://schemas.openxmlformats.org/officeDocument/2006/relationships/customXml" Target="../ink/ink494.xml"/><Relationship Id="rId111" Type="http://schemas.openxmlformats.org/officeDocument/2006/relationships/image" Target="../media/image513.png"/><Relationship Id="rId132" Type="http://schemas.openxmlformats.org/officeDocument/2006/relationships/customXml" Target="../ink/ink516.xml"/><Relationship Id="rId153" Type="http://schemas.openxmlformats.org/officeDocument/2006/relationships/image" Target="../media/image534.png"/><Relationship Id="rId174" Type="http://schemas.openxmlformats.org/officeDocument/2006/relationships/customXml" Target="../ink/ink537.xml"/><Relationship Id="rId179" Type="http://schemas.openxmlformats.org/officeDocument/2006/relationships/image" Target="../media/image547.png"/><Relationship Id="rId15" Type="http://schemas.openxmlformats.org/officeDocument/2006/relationships/image" Target="../media/image465.png"/><Relationship Id="rId36" Type="http://schemas.openxmlformats.org/officeDocument/2006/relationships/customXml" Target="../ink/ink468.xml"/><Relationship Id="rId57" Type="http://schemas.openxmlformats.org/officeDocument/2006/relationships/image" Target="../media/image486.png"/><Relationship Id="rId106" Type="http://schemas.openxmlformats.org/officeDocument/2006/relationships/customXml" Target="../ink/ink503.xml"/><Relationship Id="rId127" Type="http://schemas.openxmlformats.org/officeDocument/2006/relationships/image" Target="../media/image5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8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41.png"/><Relationship Id="rId84" Type="http://schemas.openxmlformats.org/officeDocument/2006/relationships/image" Target="../media/image49.png"/><Relationship Id="rId89" Type="http://schemas.openxmlformats.org/officeDocument/2006/relationships/customXml" Target="../ink/ink44.xml"/><Relationship Id="rId112" Type="http://schemas.openxmlformats.org/officeDocument/2006/relationships/image" Target="../media/image63.png"/><Relationship Id="rId133" Type="http://schemas.openxmlformats.org/officeDocument/2006/relationships/customXml" Target="../ink/ink66.xml"/><Relationship Id="rId138" Type="http://schemas.openxmlformats.org/officeDocument/2006/relationships/image" Target="../media/image76.png"/><Relationship Id="rId154" Type="http://schemas.openxmlformats.org/officeDocument/2006/relationships/image" Target="../media/image84.png"/><Relationship Id="rId159" Type="http://schemas.openxmlformats.org/officeDocument/2006/relationships/customXml" Target="../ink/ink79.xml"/><Relationship Id="rId170" Type="http://schemas.openxmlformats.org/officeDocument/2006/relationships/image" Target="../media/image92.png"/><Relationship Id="rId16" Type="http://schemas.openxmlformats.org/officeDocument/2006/relationships/image" Target="../media/image15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23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36.png"/><Relationship Id="rId74" Type="http://schemas.openxmlformats.org/officeDocument/2006/relationships/image" Target="../media/image44.png"/><Relationship Id="rId79" Type="http://schemas.openxmlformats.org/officeDocument/2006/relationships/customXml" Target="../ink/ink39.xml"/><Relationship Id="rId102" Type="http://schemas.openxmlformats.org/officeDocument/2006/relationships/image" Target="../media/image58.png"/><Relationship Id="rId123" Type="http://schemas.openxmlformats.org/officeDocument/2006/relationships/customXml" Target="../ink/ink61.xml"/><Relationship Id="rId128" Type="http://schemas.openxmlformats.org/officeDocument/2006/relationships/image" Target="../media/image71.png"/><Relationship Id="rId144" Type="http://schemas.openxmlformats.org/officeDocument/2006/relationships/image" Target="../media/image79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0" Type="http://schemas.openxmlformats.org/officeDocument/2006/relationships/image" Target="../media/image52.png"/><Relationship Id="rId95" Type="http://schemas.openxmlformats.org/officeDocument/2006/relationships/customXml" Target="../ink/ink47.xml"/><Relationship Id="rId160" Type="http://schemas.openxmlformats.org/officeDocument/2006/relationships/image" Target="../media/image87.png"/><Relationship Id="rId165" Type="http://schemas.openxmlformats.org/officeDocument/2006/relationships/customXml" Target="../ink/ink82.xml"/><Relationship Id="rId22" Type="http://schemas.openxmlformats.org/officeDocument/2006/relationships/image" Target="../media/image18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31.png"/><Relationship Id="rId64" Type="http://schemas.openxmlformats.org/officeDocument/2006/relationships/image" Target="../media/image39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66.png"/><Relationship Id="rId134" Type="http://schemas.openxmlformats.org/officeDocument/2006/relationships/image" Target="../media/image74.png"/><Relationship Id="rId139" Type="http://schemas.openxmlformats.org/officeDocument/2006/relationships/customXml" Target="../ink/ink69.xml"/><Relationship Id="rId80" Type="http://schemas.openxmlformats.org/officeDocument/2006/relationships/image" Target="../media/image47.png"/><Relationship Id="rId85" Type="http://schemas.openxmlformats.org/officeDocument/2006/relationships/customXml" Target="../ink/ink42.xml"/><Relationship Id="rId150" Type="http://schemas.openxmlformats.org/officeDocument/2006/relationships/image" Target="../media/image82.png"/><Relationship Id="rId155" Type="http://schemas.openxmlformats.org/officeDocument/2006/relationships/customXml" Target="../ink/ink77.xml"/><Relationship Id="rId171" Type="http://schemas.openxmlformats.org/officeDocument/2006/relationships/customXml" Target="../ink/ink85.xml"/><Relationship Id="rId12" Type="http://schemas.openxmlformats.org/officeDocument/2006/relationships/image" Target="../media/image13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6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61.png"/><Relationship Id="rId124" Type="http://schemas.openxmlformats.org/officeDocument/2006/relationships/image" Target="../media/image69.png"/><Relationship Id="rId129" Type="http://schemas.openxmlformats.org/officeDocument/2006/relationships/customXml" Target="../ink/ink64.xml"/><Relationship Id="rId54" Type="http://schemas.openxmlformats.org/officeDocument/2006/relationships/image" Target="../media/image34.png"/><Relationship Id="rId70" Type="http://schemas.openxmlformats.org/officeDocument/2006/relationships/image" Target="../media/image42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55.png"/><Relationship Id="rId140" Type="http://schemas.openxmlformats.org/officeDocument/2006/relationships/image" Target="../media/image77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6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60.png"/><Relationship Id="rId114" Type="http://schemas.openxmlformats.org/officeDocument/2006/relationships/image" Target="../media/image64.png"/><Relationship Id="rId119" Type="http://schemas.openxmlformats.org/officeDocument/2006/relationships/customXml" Target="../ink/ink59.xml"/><Relationship Id="rId127" Type="http://schemas.openxmlformats.org/officeDocument/2006/relationships/customXml" Target="../ink/ink63.xml"/><Relationship Id="rId10" Type="http://schemas.openxmlformats.org/officeDocument/2006/relationships/image" Target="../media/image12.png"/><Relationship Id="rId31" Type="http://schemas.openxmlformats.org/officeDocument/2006/relationships/customXml" Target="../ink/ink15.xml"/><Relationship Id="rId44" Type="http://schemas.openxmlformats.org/officeDocument/2006/relationships/image" Target="../media/image29.png"/><Relationship Id="rId52" Type="http://schemas.openxmlformats.org/officeDocument/2006/relationships/image" Target="../media/image33.png"/><Relationship Id="rId60" Type="http://schemas.openxmlformats.org/officeDocument/2006/relationships/image" Target="../media/image37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46.png"/><Relationship Id="rId81" Type="http://schemas.openxmlformats.org/officeDocument/2006/relationships/customXml" Target="../ink/ink40.xml"/><Relationship Id="rId86" Type="http://schemas.openxmlformats.org/officeDocument/2006/relationships/image" Target="../media/image50.png"/><Relationship Id="rId94" Type="http://schemas.openxmlformats.org/officeDocument/2006/relationships/image" Target="../media/image54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8.png"/><Relationship Id="rId130" Type="http://schemas.openxmlformats.org/officeDocument/2006/relationships/image" Target="../media/image72.png"/><Relationship Id="rId135" Type="http://schemas.openxmlformats.org/officeDocument/2006/relationships/customXml" Target="../ink/ink67.xml"/><Relationship Id="rId143" Type="http://schemas.openxmlformats.org/officeDocument/2006/relationships/customXml" Target="../ink/ink71.xml"/><Relationship Id="rId148" Type="http://schemas.openxmlformats.org/officeDocument/2006/relationships/image" Target="../media/image81.png"/><Relationship Id="rId151" Type="http://schemas.openxmlformats.org/officeDocument/2006/relationships/customXml" Target="../ink/ink75.xml"/><Relationship Id="rId156" Type="http://schemas.openxmlformats.org/officeDocument/2006/relationships/image" Target="../media/image85.png"/><Relationship Id="rId164" Type="http://schemas.openxmlformats.org/officeDocument/2006/relationships/image" Target="../media/image89.png"/><Relationship Id="rId169" Type="http://schemas.openxmlformats.org/officeDocument/2006/relationships/customXml" Target="../ink/ink84.xml"/><Relationship Id="rId4" Type="http://schemas.openxmlformats.org/officeDocument/2006/relationships/image" Target="../media/image9.png"/><Relationship Id="rId9" Type="http://schemas.openxmlformats.org/officeDocument/2006/relationships/customXml" Target="../ink/ink4.xml"/><Relationship Id="rId172" Type="http://schemas.openxmlformats.org/officeDocument/2006/relationships/image" Target="../media/image93.png"/><Relationship Id="rId13" Type="http://schemas.openxmlformats.org/officeDocument/2006/relationships/customXml" Target="../ink/ink6.xml"/><Relationship Id="rId18" Type="http://schemas.openxmlformats.org/officeDocument/2006/relationships/image" Target="../media/image16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24.png"/><Relationship Id="rId50" Type="http://schemas.openxmlformats.org/officeDocument/2006/relationships/image" Target="../media/image32.png"/><Relationship Id="rId55" Type="http://schemas.openxmlformats.org/officeDocument/2006/relationships/customXml" Target="../ink/ink27.xml"/><Relationship Id="rId76" Type="http://schemas.openxmlformats.org/officeDocument/2006/relationships/image" Target="../media/image45.png"/><Relationship Id="rId97" Type="http://schemas.openxmlformats.org/officeDocument/2006/relationships/customXml" Target="../ink/ink48.xml"/><Relationship Id="rId104" Type="http://schemas.openxmlformats.org/officeDocument/2006/relationships/image" Target="../media/image59.png"/><Relationship Id="rId120" Type="http://schemas.openxmlformats.org/officeDocument/2006/relationships/image" Target="../media/image67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80.png"/><Relationship Id="rId167" Type="http://schemas.openxmlformats.org/officeDocument/2006/relationships/customXml" Target="../ink/ink83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53.png"/><Relationship Id="rId162" Type="http://schemas.openxmlformats.org/officeDocument/2006/relationships/image" Target="../media/image88.png"/><Relationship Id="rId2" Type="http://schemas.openxmlformats.org/officeDocument/2006/relationships/image" Target="../media/image810.png"/><Relationship Id="rId29" Type="http://schemas.openxmlformats.org/officeDocument/2006/relationships/customXml" Target="../ink/ink14.xml"/><Relationship Id="rId24" Type="http://schemas.openxmlformats.org/officeDocument/2006/relationships/image" Target="../media/image19.png"/><Relationship Id="rId40" Type="http://schemas.openxmlformats.org/officeDocument/2006/relationships/image" Target="../media/image27.png"/><Relationship Id="rId45" Type="http://schemas.openxmlformats.org/officeDocument/2006/relationships/customXml" Target="../ink/ink22.xml"/><Relationship Id="rId66" Type="http://schemas.openxmlformats.org/officeDocument/2006/relationships/image" Target="../media/image40.png"/><Relationship Id="rId87" Type="http://schemas.openxmlformats.org/officeDocument/2006/relationships/customXml" Target="../ink/ink43.xml"/><Relationship Id="rId110" Type="http://schemas.openxmlformats.org/officeDocument/2006/relationships/image" Target="../media/image62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75.png"/><Relationship Id="rId157" Type="http://schemas.openxmlformats.org/officeDocument/2006/relationships/customXml" Target="../ink/ink78.xml"/><Relationship Id="rId61" Type="http://schemas.openxmlformats.org/officeDocument/2006/relationships/customXml" Target="../ink/ink30.xml"/><Relationship Id="rId82" Type="http://schemas.openxmlformats.org/officeDocument/2006/relationships/image" Target="../media/image48.png"/><Relationship Id="rId152" Type="http://schemas.openxmlformats.org/officeDocument/2006/relationships/image" Target="../media/image83.png"/><Relationship Id="rId19" Type="http://schemas.openxmlformats.org/officeDocument/2006/relationships/customXml" Target="../ink/ink9.xml"/><Relationship Id="rId14" Type="http://schemas.openxmlformats.org/officeDocument/2006/relationships/image" Target="../media/image14.png"/><Relationship Id="rId30" Type="http://schemas.openxmlformats.org/officeDocument/2006/relationships/image" Target="../media/image22.png"/><Relationship Id="rId35" Type="http://schemas.openxmlformats.org/officeDocument/2006/relationships/customXml" Target="../ink/ink17.xml"/><Relationship Id="rId56" Type="http://schemas.openxmlformats.org/officeDocument/2006/relationships/image" Target="../media/image35.png"/><Relationship Id="rId77" Type="http://schemas.openxmlformats.org/officeDocument/2006/relationships/customXml" Target="../ink/ink38.xml"/><Relationship Id="rId100" Type="http://schemas.openxmlformats.org/officeDocument/2006/relationships/image" Target="../media/image57.png"/><Relationship Id="rId105" Type="http://schemas.openxmlformats.org/officeDocument/2006/relationships/customXml" Target="../ink/ink52.xml"/><Relationship Id="rId126" Type="http://schemas.openxmlformats.org/officeDocument/2006/relationships/image" Target="../media/image70.png"/><Relationship Id="rId147" Type="http://schemas.openxmlformats.org/officeDocument/2006/relationships/customXml" Target="../ink/ink73.xml"/><Relationship Id="rId168" Type="http://schemas.openxmlformats.org/officeDocument/2006/relationships/image" Target="../media/image91.png"/><Relationship Id="rId8" Type="http://schemas.openxmlformats.org/officeDocument/2006/relationships/image" Target="../media/image11.png"/><Relationship Id="rId51" Type="http://schemas.openxmlformats.org/officeDocument/2006/relationships/customXml" Target="../ink/ink25.xml"/><Relationship Id="rId72" Type="http://schemas.openxmlformats.org/officeDocument/2006/relationships/image" Target="../media/image43.png"/><Relationship Id="rId93" Type="http://schemas.openxmlformats.org/officeDocument/2006/relationships/customXml" Target="../ink/ink46.xml"/><Relationship Id="rId98" Type="http://schemas.openxmlformats.org/officeDocument/2006/relationships/image" Target="../media/image56.png"/><Relationship Id="rId121" Type="http://schemas.openxmlformats.org/officeDocument/2006/relationships/customXml" Target="../ink/ink60.xml"/><Relationship Id="rId142" Type="http://schemas.openxmlformats.org/officeDocument/2006/relationships/image" Target="../media/image78.png"/><Relationship Id="rId163" Type="http://schemas.openxmlformats.org/officeDocument/2006/relationships/customXml" Target="../ink/ink8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30.png"/><Relationship Id="rId67" Type="http://schemas.openxmlformats.org/officeDocument/2006/relationships/customXml" Target="../ink/ink33.xml"/><Relationship Id="rId116" Type="http://schemas.openxmlformats.org/officeDocument/2006/relationships/image" Target="../media/image65.png"/><Relationship Id="rId137" Type="http://schemas.openxmlformats.org/officeDocument/2006/relationships/customXml" Target="../ink/ink68.xml"/><Relationship Id="rId158" Type="http://schemas.openxmlformats.org/officeDocument/2006/relationships/image" Target="../media/image86.png"/><Relationship Id="rId20" Type="http://schemas.openxmlformats.org/officeDocument/2006/relationships/image" Target="../media/image17.png"/><Relationship Id="rId41" Type="http://schemas.openxmlformats.org/officeDocument/2006/relationships/customXml" Target="../ink/ink20.xml"/><Relationship Id="rId62" Type="http://schemas.openxmlformats.org/officeDocument/2006/relationships/image" Target="../media/image38.png"/><Relationship Id="rId83" Type="http://schemas.openxmlformats.org/officeDocument/2006/relationships/customXml" Target="../ink/ink41.xml"/><Relationship Id="rId88" Type="http://schemas.openxmlformats.org/officeDocument/2006/relationships/image" Target="../media/image51.png"/><Relationship Id="rId111" Type="http://schemas.openxmlformats.org/officeDocument/2006/relationships/customXml" Target="../ink/ink55.xml"/><Relationship Id="rId132" Type="http://schemas.openxmlformats.org/officeDocument/2006/relationships/image" Target="../media/image73.png"/><Relationship Id="rId153" Type="http://schemas.openxmlformats.org/officeDocument/2006/relationships/customXml" Target="../ink/ink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03F2A9-CABB-49D2-9141-35DACC321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endParaRPr lang="es-ES" sz="2000" dirty="0">
              <a:solidFill>
                <a:srgbClr val="080808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A54719-2B96-47EF-86A5-36E824389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s-ES" sz="3600">
                <a:solidFill>
                  <a:srgbClr val="080808"/>
                </a:solidFill>
              </a:rPr>
              <a:t>TEOREMA CHINO DE LOS RESTOS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9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6248F-6B2A-47A1-B323-F3FE86A5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E5AFF3C4-854E-40C9-A04A-2BD48EB56439}"/>
                  </a:ext>
                </a:extLst>
              </p14:cNvPr>
              <p14:cNvContentPartPr/>
              <p14:nvPr/>
            </p14:nvContentPartPr>
            <p14:xfrm>
              <a:off x="1494075" y="1972200"/>
              <a:ext cx="232560" cy="33912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E5AFF3C4-854E-40C9-A04A-2BD48EB564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075" y="1954200"/>
                <a:ext cx="268200" cy="3747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AB222A-1173-44A0-8281-B01634EF7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13692C5-331A-4AD7-B866-7138FF7A2F38}"/>
              </a:ext>
            </a:extLst>
          </p:cNvPr>
          <p:cNvGrpSpPr/>
          <p:nvPr/>
        </p:nvGrpSpPr>
        <p:grpSpPr>
          <a:xfrm>
            <a:off x="1676595" y="2205225"/>
            <a:ext cx="507240" cy="162360"/>
            <a:chOff x="1676595" y="2205225"/>
            <a:chExt cx="50724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96E45C71-A0DB-45AD-B19D-9CA0E67821C6}"/>
                    </a:ext>
                  </a:extLst>
                </p14:cNvPr>
                <p14:cNvContentPartPr/>
                <p14:nvPr/>
              </p14:nvContentPartPr>
              <p14:xfrm>
                <a:off x="1676595" y="2205225"/>
                <a:ext cx="236880" cy="15120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96E45C71-A0DB-45AD-B19D-9CA0E67821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58955" y="2187585"/>
                  <a:ext cx="272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49F3EC70-4327-4230-9C6A-CD754D279D0E}"/>
                    </a:ext>
                  </a:extLst>
                </p14:cNvPr>
                <p14:cNvContentPartPr/>
                <p14:nvPr/>
              </p14:nvContentPartPr>
              <p14:xfrm>
                <a:off x="1885035" y="2258865"/>
                <a:ext cx="298800" cy="10872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49F3EC70-4327-4230-9C6A-CD754D279D0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7395" y="2240865"/>
                  <a:ext cx="33444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A260EC0-0C13-4191-AB8F-D98DC3AF405F}"/>
              </a:ext>
            </a:extLst>
          </p:cNvPr>
          <p:cNvGrpSpPr/>
          <p:nvPr/>
        </p:nvGrpSpPr>
        <p:grpSpPr>
          <a:xfrm>
            <a:off x="2871795" y="2221425"/>
            <a:ext cx="749880" cy="382320"/>
            <a:chOff x="2871795" y="2221425"/>
            <a:chExt cx="74988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3E8E499F-BBF7-4F96-A367-1888C0487EBA}"/>
                    </a:ext>
                  </a:extLst>
                </p14:cNvPr>
                <p14:cNvContentPartPr/>
                <p14:nvPr/>
              </p14:nvContentPartPr>
              <p14:xfrm>
                <a:off x="2871795" y="2221425"/>
                <a:ext cx="281520" cy="38232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3E8E499F-BBF7-4F96-A367-1888C0487E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54155" y="2203785"/>
                  <a:ext cx="3171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E5EC1D4F-8270-40A2-8384-7002A959A844}"/>
                    </a:ext>
                  </a:extLst>
                </p14:cNvPr>
                <p14:cNvContentPartPr/>
                <p14:nvPr/>
              </p14:nvContentPartPr>
              <p14:xfrm>
                <a:off x="3247995" y="2504025"/>
                <a:ext cx="27000" cy="9792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E5EC1D4F-8270-40A2-8384-7002A959A8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9995" y="2486025"/>
                  <a:ext cx="62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83AA6888-4FA5-43FB-8A2F-8E491375F0D4}"/>
                    </a:ext>
                  </a:extLst>
                </p14:cNvPr>
                <p14:cNvContentPartPr/>
                <p14:nvPr/>
              </p14:nvContentPartPr>
              <p14:xfrm>
                <a:off x="3427275" y="2371185"/>
                <a:ext cx="183240" cy="4284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83AA6888-4FA5-43FB-8A2F-8E491375F0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09635" y="2353185"/>
                  <a:ext cx="218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6128A8E-492A-471B-96C7-69E86FD406EB}"/>
                    </a:ext>
                  </a:extLst>
                </p14:cNvPr>
                <p14:cNvContentPartPr/>
                <p14:nvPr/>
              </p14:nvContentPartPr>
              <p14:xfrm>
                <a:off x="3488115" y="2466945"/>
                <a:ext cx="133560" cy="1296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6128A8E-492A-471B-96C7-69E86FD406E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70475" y="2449305"/>
                  <a:ext cx="1692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5BDD8A58-0A8C-4DE5-9898-637F313ADC70}"/>
              </a:ext>
            </a:extLst>
          </p:cNvPr>
          <p:cNvGrpSpPr/>
          <p:nvPr/>
        </p:nvGrpSpPr>
        <p:grpSpPr>
          <a:xfrm>
            <a:off x="3815715" y="2269305"/>
            <a:ext cx="2588760" cy="349920"/>
            <a:chOff x="3815715" y="2269305"/>
            <a:chExt cx="258876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F61B0F16-F220-42C4-AD6C-7EE99ADCA871}"/>
                    </a:ext>
                  </a:extLst>
                </p14:cNvPr>
                <p14:cNvContentPartPr/>
                <p14:nvPr/>
              </p14:nvContentPartPr>
              <p14:xfrm>
                <a:off x="3916515" y="2298825"/>
                <a:ext cx="219600" cy="21492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F61B0F16-F220-42C4-AD6C-7EE99ADCA87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98875" y="2281185"/>
                  <a:ext cx="255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37947FE0-5E62-47CE-834C-7780648A6484}"/>
                    </a:ext>
                  </a:extLst>
                </p14:cNvPr>
                <p14:cNvContentPartPr/>
                <p14:nvPr/>
              </p14:nvContentPartPr>
              <p14:xfrm>
                <a:off x="4000395" y="2419065"/>
                <a:ext cx="136800" cy="3456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37947FE0-5E62-47CE-834C-7780648A64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82755" y="2401425"/>
                  <a:ext cx="172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6CC985C3-AFE5-46BA-B005-CA71D0C5CAAE}"/>
                    </a:ext>
                  </a:extLst>
                </p14:cNvPr>
                <p14:cNvContentPartPr/>
                <p14:nvPr/>
              </p14:nvContentPartPr>
              <p14:xfrm>
                <a:off x="4167435" y="2448225"/>
                <a:ext cx="45720" cy="12096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6CC985C3-AFE5-46BA-B005-CA71D0C5CAA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49435" y="2430585"/>
                  <a:ext cx="81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5703DFBA-2C6B-4EBF-BD6F-3501D9B3509C}"/>
                    </a:ext>
                  </a:extLst>
                </p14:cNvPr>
                <p14:cNvContentPartPr/>
                <p14:nvPr/>
              </p14:nvContentPartPr>
              <p14:xfrm>
                <a:off x="4331235" y="2292705"/>
                <a:ext cx="60120" cy="2703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5703DFBA-2C6B-4EBF-BD6F-3501D9B350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13235" y="2275065"/>
                  <a:ext cx="95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D30B7CA9-CD10-4783-80A5-FDD3505602D4}"/>
                    </a:ext>
                  </a:extLst>
                </p14:cNvPr>
                <p14:cNvContentPartPr/>
                <p14:nvPr/>
              </p14:nvContentPartPr>
              <p14:xfrm>
                <a:off x="3815715" y="2322585"/>
                <a:ext cx="83160" cy="27036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D30B7CA9-CD10-4783-80A5-FDD3505602D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97715" y="2304945"/>
                  <a:ext cx="118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11BDA052-BAE0-461A-9443-36E98A6FFBBE}"/>
                    </a:ext>
                  </a:extLst>
                </p14:cNvPr>
                <p14:cNvContentPartPr/>
                <p14:nvPr/>
              </p14:nvContentPartPr>
              <p14:xfrm>
                <a:off x="4511955" y="2302425"/>
                <a:ext cx="128880" cy="3060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11BDA052-BAE0-461A-9443-36E98A6FFB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93955" y="2284785"/>
                  <a:ext cx="164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754D8309-BB4C-44EB-A765-A89E0C550189}"/>
                    </a:ext>
                  </a:extLst>
                </p14:cNvPr>
                <p14:cNvContentPartPr/>
                <p14:nvPr/>
              </p14:nvContentPartPr>
              <p14:xfrm>
                <a:off x="4687995" y="2269305"/>
                <a:ext cx="26640" cy="9108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754D8309-BB4C-44EB-A765-A89E0C5501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70355" y="2251305"/>
                  <a:ext cx="62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151946D7-95E5-442A-984F-850D8A5EC327}"/>
                    </a:ext>
                  </a:extLst>
                </p14:cNvPr>
                <p14:cNvContentPartPr/>
                <p14:nvPr/>
              </p14:nvContentPartPr>
              <p14:xfrm>
                <a:off x="4922715" y="2384145"/>
                <a:ext cx="392760" cy="15948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151946D7-95E5-442A-984F-850D8A5EC3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05075" y="2366505"/>
                  <a:ext cx="428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7DB8B30A-2BEE-4A09-B3E8-05133016E913}"/>
                    </a:ext>
                  </a:extLst>
                </p14:cNvPr>
                <p14:cNvContentPartPr/>
                <p14:nvPr/>
              </p14:nvContentPartPr>
              <p14:xfrm>
                <a:off x="5400075" y="2419785"/>
                <a:ext cx="117000" cy="10368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7DB8B30A-2BEE-4A09-B3E8-05133016E9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82075" y="2401785"/>
                  <a:ext cx="152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5194E88F-44CC-4D88-B747-010B67C12992}"/>
                    </a:ext>
                  </a:extLst>
                </p14:cNvPr>
                <p14:cNvContentPartPr/>
                <p14:nvPr/>
              </p14:nvContentPartPr>
              <p14:xfrm>
                <a:off x="5551995" y="2317185"/>
                <a:ext cx="164880" cy="22140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5194E88F-44CC-4D88-B747-010B67C1299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33995" y="2299185"/>
                  <a:ext cx="200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608C23D2-3852-4706-857F-91EA986434F5}"/>
                    </a:ext>
                  </a:extLst>
                </p14:cNvPr>
                <p14:cNvContentPartPr/>
                <p14:nvPr/>
              </p14:nvContentPartPr>
              <p14:xfrm>
                <a:off x="5822715" y="2343105"/>
                <a:ext cx="322560" cy="19656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608C23D2-3852-4706-857F-91EA986434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05075" y="2325465"/>
                  <a:ext cx="358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19E4DCD0-60D0-48CA-A064-4DB6464CCF68}"/>
                    </a:ext>
                  </a:extLst>
                </p14:cNvPr>
                <p14:cNvContentPartPr/>
                <p14:nvPr/>
              </p14:nvContentPartPr>
              <p14:xfrm>
                <a:off x="6205035" y="2487465"/>
                <a:ext cx="20880" cy="9000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19E4DCD0-60D0-48CA-A064-4DB6464CCF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87035" y="2469825"/>
                  <a:ext cx="56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01C58D56-763C-4F5B-89E7-1F396E14592A}"/>
                    </a:ext>
                  </a:extLst>
                </p14:cNvPr>
                <p14:cNvContentPartPr/>
                <p14:nvPr/>
              </p14:nvContentPartPr>
              <p14:xfrm>
                <a:off x="6340035" y="2301345"/>
                <a:ext cx="64440" cy="2991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01C58D56-763C-4F5B-89E7-1F396E14592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22035" y="2283705"/>
                  <a:ext cx="1000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B01B72BE-5FE3-4B2D-8C41-16984675A8B4}"/>
                    </a:ext>
                  </a:extLst>
                </p14:cNvPr>
                <p14:cNvContentPartPr/>
                <p14:nvPr/>
              </p14:nvContentPartPr>
              <p14:xfrm>
                <a:off x="4862955" y="2335905"/>
                <a:ext cx="124560" cy="28332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B01B72BE-5FE3-4B2D-8C41-16984675A8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45315" y="2318265"/>
                  <a:ext cx="16020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D1B6478E-027B-4536-A522-43E531DC47A1}"/>
              </a:ext>
            </a:extLst>
          </p:cNvPr>
          <p:cNvGrpSpPr/>
          <p:nvPr/>
        </p:nvGrpSpPr>
        <p:grpSpPr>
          <a:xfrm>
            <a:off x="6618315" y="2261025"/>
            <a:ext cx="2830680" cy="463320"/>
            <a:chOff x="6618315" y="2261025"/>
            <a:chExt cx="283068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C0CDD632-74E0-442E-A9CB-906A913B204A}"/>
                    </a:ext>
                  </a:extLst>
                </p14:cNvPr>
                <p14:cNvContentPartPr/>
                <p14:nvPr/>
              </p14:nvContentPartPr>
              <p14:xfrm>
                <a:off x="6657915" y="2408265"/>
                <a:ext cx="190800" cy="2232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C0CDD632-74E0-442E-A9CB-906A913B20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40275" y="2390625"/>
                  <a:ext cx="226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2DEE6055-BC6A-4A28-923A-F8D40E91D920}"/>
                    </a:ext>
                  </a:extLst>
                </p14:cNvPr>
                <p14:cNvContentPartPr/>
                <p14:nvPr/>
              </p14:nvContentPartPr>
              <p14:xfrm>
                <a:off x="6618315" y="2511225"/>
                <a:ext cx="180720" cy="3024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2DEE6055-BC6A-4A28-923A-F8D40E91D9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00315" y="2493585"/>
                  <a:ext cx="216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2AD4D1BB-2805-412B-A3FA-0C0F10DB1F06}"/>
                    </a:ext>
                  </a:extLst>
                </p14:cNvPr>
                <p14:cNvContentPartPr/>
                <p14:nvPr/>
              </p14:nvContentPartPr>
              <p14:xfrm>
                <a:off x="7004595" y="2315025"/>
                <a:ext cx="274320" cy="31140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2AD4D1BB-2805-412B-A3FA-0C0F10DB1F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86955" y="2297385"/>
                  <a:ext cx="3099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774D5580-C36D-4C9B-9A74-84537733D317}"/>
                    </a:ext>
                  </a:extLst>
                </p14:cNvPr>
                <p14:cNvContentPartPr/>
                <p14:nvPr/>
              </p14:nvContentPartPr>
              <p14:xfrm>
                <a:off x="7327875" y="2373345"/>
                <a:ext cx="173880" cy="25560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774D5580-C36D-4C9B-9A74-84537733D3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10235" y="2355345"/>
                  <a:ext cx="209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E0186EB4-CDC2-45F4-B086-C0F0CB8D6978}"/>
                    </a:ext>
                  </a:extLst>
                </p14:cNvPr>
                <p14:cNvContentPartPr/>
                <p14:nvPr/>
              </p14:nvContentPartPr>
              <p14:xfrm>
                <a:off x="7553235" y="2345625"/>
                <a:ext cx="91080" cy="5148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E0186EB4-CDC2-45F4-B086-C0F0CB8D697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35595" y="2327985"/>
                  <a:ext cx="126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E459D353-8937-46F0-9B80-F7D7D48005BB}"/>
                    </a:ext>
                  </a:extLst>
                </p14:cNvPr>
                <p14:cNvContentPartPr/>
                <p14:nvPr/>
              </p14:nvContentPartPr>
              <p14:xfrm>
                <a:off x="7678515" y="2291625"/>
                <a:ext cx="19800" cy="14400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E459D353-8937-46F0-9B80-F7D7D48005B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60515" y="2273625"/>
                  <a:ext cx="55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B9BB7F5E-B599-465B-91DF-34F934EF0E1A}"/>
                    </a:ext>
                  </a:extLst>
                </p14:cNvPr>
                <p14:cNvContentPartPr/>
                <p14:nvPr/>
              </p14:nvContentPartPr>
              <p14:xfrm>
                <a:off x="7747995" y="2278305"/>
                <a:ext cx="118800" cy="44604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B9BB7F5E-B599-465B-91DF-34F934EF0E1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30355" y="2260665"/>
                  <a:ext cx="1544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A6812D2D-D396-42CF-821E-5C12F3FAE121}"/>
                    </a:ext>
                  </a:extLst>
                </p14:cNvPr>
                <p14:cNvContentPartPr/>
                <p14:nvPr/>
              </p14:nvContentPartPr>
              <p14:xfrm>
                <a:off x="6919635" y="2308545"/>
                <a:ext cx="98280" cy="37800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A6812D2D-D396-42CF-821E-5C12F3FAE12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01635" y="2290545"/>
                  <a:ext cx="1339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F79939AB-EE84-4152-BDB1-FE5836A73FD1}"/>
                    </a:ext>
                  </a:extLst>
                </p14:cNvPr>
                <p14:cNvContentPartPr/>
                <p14:nvPr/>
              </p14:nvContentPartPr>
              <p14:xfrm>
                <a:off x="8178195" y="2412945"/>
                <a:ext cx="298080" cy="18108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F79939AB-EE84-4152-BDB1-FE5836A73F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60555" y="2394945"/>
                  <a:ext cx="333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E380089B-4053-4F1F-BCFC-4CA1E302FA56}"/>
                    </a:ext>
                  </a:extLst>
                </p14:cNvPr>
                <p14:cNvContentPartPr/>
                <p14:nvPr/>
              </p14:nvContentPartPr>
              <p14:xfrm>
                <a:off x="8538195" y="2482425"/>
                <a:ext cx="162000" cy="9288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E380089B-4053-4F1F-BCFC-4CA1E302FA5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20195" y="2464425"/>
                  <a:ext cx="197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83E639D8-A513-4DE0-884B-22AE696AABFD}"/>
                    </a:ext>
                  </a:extLst>
                </p14:cNvPr>
                <p14:cNvContentPartPr/>
                <p14:nvPr/>
              </p14:nvContentPartPr>
              <p14:xfrm>
                <a:off x="8733675" y="2477745"/>
                <a:ext cx="117360" cy="8892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83E639D8-A513-4DE0-884B-22AE696AAB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15675" y="2459745"/>
                  <a:ext cx="153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35742FE3-3C78-418B-AF88-04125FD1FCFE}"/>
                    </a:ext>
                  </a:extLst>
                </p14:cNvPr>
                <p14:cNvContentPartPr/>
                <p14:nvPr/>
              </p14:nvContentPartPr>
              <p14:xfrm>
                <a:off x="8878035" y="2339865"/>
                <a:ext cx="51480" cy="25560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35742FE3-3C78-418B-AF88-04125FD1FC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60395" y="2322225"/>
                  <a:ext cx="87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A6F75EF1-C5E1-4AF6-8FEF-29093E8EE2FF}"/>
                    </a:ext>
                  </a:extLst>
                </p14:cNvPr>
                <p14:cNvContentPartPr/>
                <p14:nvPr/>
              </p14:nvContentPartPr>
              <p14:xfrm>
                <a:off x="9043995" y="2378745"/>
                <a:ext cx="222840" cy="22860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A6F75EF1-C5E1-4AF6-8FEF-29093E8EE2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26355" y="2360745"/>
                  <a:ext cx="258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B55FA260-9A38-4F55-BDCA-441011271F1C}"/>
                    </a:ext>
                  </a:extLst>
                </p14:cNvPr>
                <p14:cNvContentPartPr/>
                <p14:nvPr/>
              </p14:nvContentPartPr>
              <p14:xfrm>
                <a:off x="7998195" y="2297385"/>
                <a:ext cx="105120" cy="38160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B55FA260-9A38-4F55-BDCA-441011271F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80195" y="2279745"/>
                  <a:ext cx="1407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A01F5E58-8A2C-4A7D-99FA-7EF1CF6C1FCA}"/>
                    </a:ext>
                  </a:extLst>
                </p14:cNvPr>
                <p14:cNvContentPartPr/>
                <p14:nvPr/>
              </p14:nvContentPartPr>
              <p14:xfrm>
                <a:off x="9312915" y="2261025"/>
                <a:ext cx="136080" cy="39132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A01F5E58-8A2C-4A7D-99FA-7EF1CF6C1FC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95275" y="2243385"/>
                  <a:ext cx="17172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812C75F6-ABE9-4401-8AA1-3E3C5E22F503}"/>
              </a:ext>
            </a:extLst>
          </p:cNvPr>
          <p:cNvGrpSpPr/>
          <p:nvPr/>
        </p:nvGrpSpPr>
        <p:grpSpPr>
          <a:xfrm>
            <a:off x="6607515" y="2760705"/>
            <a:ext cx="897120" cy="317520"/>
            <a:chOff x="6607515" y="2760705"/>
            <a:chExt cx="89712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BD464A5E-787C-4793-B096-C2BBC7AC2F6E}"/>
                    </a:ext>
                  </a:extLst>
                </p14:cNvPr>
                <p14:cNvContentPartPr/>
                <p14:nvPr/>
              </p14:nvContentPartPr>
              <p14:xfrm>
                <a:off x="6624795" y="2892105"/>
                <a:ext cx="247320" cy="468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BD464A5E-787C-4793-B096-C2BBC7AC2F6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06795" y="2874465"/>
                  <a:ext cx="282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81A306E4-B256-4847-B15C-9BF967ADE875}"/>
                    </a:ext>
                  </a:extLst>
                </p14:cNvPr>
                <p14:cNvContentPartPr/>
                <p14:nvPr/>
              </p14:nvContentPartPr>
              <p14:xfrm>
                <a:off x="6607515" y="2991825"/>
                <a:ext cx="230040" cy="1512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81A306E4-B256-4847-B15C-9BF967ADE8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89875" y="2974185"/>
                  <a:ext cx="265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AFB6C94B-A9C1-47D2-888D-9F15A618EA11}"/>
                    </a:ext>
                  </a:extLst>
                </p14:cNvPr>
                <p14:cNvContentPartPr/>
                <p14:nvPr/>
              </p14:nvContentPartPr>
              <p14:xfrm>
                <a:off x="6642435" y="3054105"/>
                <a:ext cx="201600" cy="612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AFB6C94B-A9C1-47D2-888D-9F15A618EA1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24795" y="3036105"/>
                  <a:ext cx="237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89F30D3F-E335-427B-BA51-336A8F53D287}"/>
                    </a:ext>
                  </a:extLst>
                </p14:cNvPr>
                <p14:cNvContentPartPr/>
                <p14:nvPr/>
              </p14:nvContentPartPr>
              <p14:xfrm>
                <a:off x="7014315" y="2856465"/>
                <a:ext cx="249480" cy="22176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89F30D3F-E335-427B-BA51-336A8F53D28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96315" y="2838825"/>
                  <a:ext cx="285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B1332EF6-4769-4A3E-AE61-D0D9B344352E}"/>
                    </a:ext>
                  </a:extLst>
                </p14:cNvPr>
                <p14:cNvContentPartPr/>
                <p14:nvPr/>
              </p14:nvContentPartPr>
              <p14:xfrm>
                <a:off x="7310595" y="2851785"/>
                <a:ext cx="113760" cy="4392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B1332EF6-4769-4A3E-AE61-D0D9B34435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92595" y="2833785"/>
                  <a:ext cx="149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ABC2E647-7AD5-4FBF-BEEE-A66E3836BA25}"/>
                    </a:ext>
                  </a:extLst>
                </p14:cNvPr>
                <p14:cNvContentPartPr/>
                <p14:nvPr/>
              </p14:nvContentPartPr>
              <p14:xfrm>
                <a:off x="7475475" y="2760705"/>
                <a:ext cx="29160" cy="14436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ABC2E647-7AD5-4FBF-BEEE-A66E3836BA2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57835" y="2742705"/>
                  <a:ext cx="648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6E06D462-8264-4F95-BA56-C722D7B337A3}"/>
              </a:ext>
            </a:extLst>
          </p:cNvPr>
          <p:cNvGrpSpPr/>
          <p:nvPr/>
        </p:nvGrpSpPr>
        <p:grpSpPr>
          <a:xfrm>
            <a:off x="7741875" y="2825145"/>
            <a:ext cx="1249920" cy="351000"/>
            <a:chOff x="7741875" y="2825145"/>
            <a:chExt cx="124992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CCFA4FF1-2A97-4298-8F7E-65AEFFB0E84E}"/>
                    </a:ext>
                  </a:extLst>
                </p14:cNvPr>
                <p14:cNvContentPartPr/>
                <p14:nvPr/>
              </p14:nvContentPartPr>
              <p14:xfrm>
                <a:off x="7793715" y="2937465"/>
                <a:ext cx="369000" cy="15372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CCFA4FF1-2A97-4298-8F7E-65AEFFB0E8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75715" y="2919825"/>
                  <a:ext cx="404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2F15BE44-3F8D-4052-8754-EEAD380B83C6}"/>
                    </a:ext>
                  </a:extLst>
                </p14:cNvPr>
                <p14:cNvContentPartPr/>
                <p14:nvPr/>
              </p14:nvContentPartPr>
              <p14:xfrm>
                <a:off x="8235075" y="2992185"/>
                <a:ext cx="143280" cy="7992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2F15BE44-3F8D-4052-8754-EEAD380B83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17075" y="2974545"/>
                  <a:ext cx="178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546033C5-CA29-4F7D-AB3B-DF49FB35D8E3}"/>
                    </a:ext>
                  </a:extLst>
                </p14:cNvPr>
                <p14:cNvContentPartPr/>
                <p14:nvPr/>
              </p14:nvContentPartPr>
              <p14:xfrm>
                <a:off x="8422995" y="2885985"/>
                <a:ext cx="167760" cy="19368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546033C5-CA29-4F7D-AB3B-DF49FB35D8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04995" y="2867985"/>
                  <a:ext cx="203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3D6E4F22-7131-4F00-BE8B-48D3EBD4EC9D}"/>
                    </a:ext>
                  </a:extLst>
                </p14:cNvPr>
                <p14:cNvContentPartPr/>
                <p14:nvPr/>
              </p14:nvContentPartPr>
              <p14:xfrm>
                <a:off x="8673195" y="2922345"/>
                <a:ext cx="162000" cy="20664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3D6E4F22-7131-4F00-BE8B-48D3EBD4EC9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55555" y="2904345"/>
                  <a:ext cx="197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92D8974D-4562-4CFB-B057-984813FE8AB0}"/>
                    </a:ext>
                  </a:extLst>
                </p14:cNvPr>
                <p14:cNvContentPartPr/>
                <p14:nvPr/>
              </p14:nvContentPartPr>
              <p14:xfrm>
                <a:off x="8901075" y="2848185"/>
                <a:ext cx="90720" cy="32796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92D8974D-4562-4CFB-B057-984813FE8AB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83075" y="2830185"/>
                  <a:ext cx="126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8DB44E65-5712-4D72-A86C-47809436C984}"/>
                    </a:ext>
                  </a:extLst>
                </p14:cNvPr>
                <p14:cNvContentPartPr/>
                <p14:nvPr/>
              </p14:nvContentPartPr>
              <p14:xfrm>
                <a:off x="7741875" y="2825145"/>
                <a:ext cx="145440" cy="33264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8DB44E65-5712-4D72-A86C-47809436C98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24235" y="2807145"/>
                  <a:ext cx="18108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FE2C8ABF-5099-4C89-A125-DC2A1A596137}"/>
              </a:ext>
            </a:extLst>
          </p:cNvPr>
          <p:cNvGrpSpPr/>
          <p:nvPr/>
        </p:nvGrpSpPr>
        <p:grpSpPr>
          <a:xfrm>
            <a:off x="9258555" y="2903625"/>
            <a:ext cx="1877040" cy="360720"/>
            <a:chOff x="9258555" y="2903625"/>
            <a:chExt cx="187704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E89980A2-7C9F-4D2B-ABF1-026DE902EF2A}"/>
                    </a:ext>
                  </a:extLst>
                </p14:cNvPr>
                <p14:cNvContentPartPr/>
                <p14:nvPr/>
              </p14:nvContentPartPr>
              <p14:xfrm>
                <a:off x="9258555" y="3018105"/>
                <a:ext cx="263520" cy="3132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E89980A2-7C9F-4D2B-ABF1-026DE902EF2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40555" y="3000105"/>
                  <a:ext cx="299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D46DAA35-A131-464F-8CC0-693ABD00BA2B}"/>
                    </a:ext>
                  </a:extLst>
                </p14:cNvPr>
                <p14:cNvContentPartPr/>
                <p14:nvPr/>
              </p14:nvContentPartPr>
              <p14:xfrm>
                <a:off x="9278355" y="3078225"/>
                <a:ext cx="236160" cy="2844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D46DAA35-A131-464F-8CC0-693ABD00BA2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60355" y="3060585"/>
                  <a:ext cx="271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4EAB4880-7504-4668-837B-8FCE82CDD98B}"/>
                    </a:ext>
                  </a:extLst>
                </p14:cNvPr>
                <p14:cNvContentPartPr/>
                <p14:nvPr/>
              </p14:nvContentPartPr>
              <p14:xfrm>
                <a:off x="9348555" y="3145545"/>
                <a:ext cx="144720" cy="6480"/>
              </p14:xfrm>
            </p:contentPart>
          </mc:Choice>
          <mc:Fallback xmlns=""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4EAB4880-7504-4668-837B-8FCE82CDD9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30915" y="3127905"/>
                  <a:ext cx="180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EF5A9AE2-61B2-4686-A0A7-D608ABCA3F2D}"/>
                    </a:ext>
                  </a:extLst>
                </p14:cNvPr>
                <p14:cNvContentPartPr/>
                <p14:nvPr/>
              </p14:nvContentPartPr>
              <p14:xfrm>
                <a:off x="9703515" y="2906145"/>
                <a:ext cx="176040" cy="23400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EF5A9AE2-61B2-4686-A0A7-D608ABCA3F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85875" y="2888145"/>
                  <a:ext cx="211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73EE7F96-1630-4516-B9A5-E8EEC5592F26}"/>
                    </a:ext>
                  </a:extLst>
                </p14:cNvPr>
                <p14:cNvContentPartPr/>
                <p14:nvPr/>
              </p14:nvContentPartPr>
              <p14:xfrm>
                <a:off x="10115715" y="3014865"/>
                <a:ext cx="294120" cy="12240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73EE7F96-1630-4516-B9A5-E8EEC5592F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98075" y="2997225"/>
                  <a:ext cx="329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2054D49F-EFE4-4758-8496-CF84A491638E}"/>
                    </a:ext>
                  </a:extLst>
                </p14:cNvPr>
                <p14:cNvContentPartPr/>
                <p14:nvPr/>
              </p14:nvContentPartPr>
              <p14:xfrm>
                <a:off x="10452315" y="3052305"/>
                <a:ext cx="156240" cy="5580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2054D49F-EFE4-4758-8496-CF84A491638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34675" y="3034305"/>
                  <a:ext cx="191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8033A55B-A61C-457E-AFA5-A16D21C2DA88}"/>
                    </a:ext>
                  </a:extLst>
                </p14:cNvPr>
                <p14:cNvContentPartPr/>
                <p14:nvPr/>
              </p14:nvContentPartPr>
              <p14:xfrm>
                <a:off x="10617195" y="2949345"/>
                <a:ext cx="155880" cy="16812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8033A55B-A61C-457E-AFA5-A16D21C2DA8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99555" y="2931345"/>
                  <a:ext cx="191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B4677732-1E70-49E0-8602-EF35A10B0495}"/>
                    </a:ext>
                  </a:extLst>
                </p14:cNvPr>
                <p14:cNvContentPartPr/>
                <p14:nvPr/>
              </p14:nvContentPartPr>
              <p14:xfrm>
                <a:off x="10816275" y="2963745"/>
                <a:ext cx="182520" cy="22032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B4677732-1E70-49E0-8602-EF35A10B04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98275" y="2945745"/>
                  <a:ext cx="218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EE1A2F17-3C8C-4C58-B91D-3FB6D46B9930}"/>
                    </a:ext>
                  </a:extLst>
                </p14:cNvPr>
                <p14:cNvContentPartPr/>
                <p14:nvPr/>
              </p14:nvContentPartPr>
              <p14:xfrm>
                <a:off x="11029395" y="2903625"/>
                <a:ext cx="106200" cy="360720"/>
              </p14:xfrm>
            </p:contentPart>
          </mc:Choice>
          <mc:Fallback xmlns=""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EE1A2F17-3C8C-4C58-B91D-3FB6D46B993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11755" y="2885625"/>
                  <a:ext cx="1418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FEF6ECBD-1879-4747-BE4F-B84A4114AD94}"/>
                    </a:ext>
                  </a:extLst>
                </p14:cNvPr>
                <p14:cNvContentPartPr/>
                <p14:nvPr/>
              </p14:nvContentPartPr>
              <p14:xfrm>
                <a:off x="10065315" y="2905425"/>
                <a:ext cx="42120" cy="316440"/>
              </p14:xfrm>
            </p:contentPart>
          </mc:Choice>
          <mc:Fallback xmlns=""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FEF6ECBD-1879-4747-BE4F-B84A4114AD9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47315" y="2887425"/>
                  <a:ext cx="7776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94BF9572-6A5D-43AE-9CAB-9486FF4E4927}"/>
              </a:ext>
            </a:extLst>
          </p:cNvPr>
          <p:cNvGrpSpPr/>
          <p:nvPr/>
        </p:nvGrpSpPr>
        <p:grpSpPr>
          <a:xfrm>
            <a:off x="4246275" y="3650625"/>
            <a:ext cx="716400" cy="364680"/>
            <a:chOff x="4246275" y="3650625"/>
            <a:chExt cx="71640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14B833A7-8C48-4A5A-89FA-4CD11B04F9EF}"/>
                    </a:ext>
                  </a:extLst>
                </p14:cNvPr>
                <p14:cNvContentPartPr/>
                <p14:nvPr/>
              </p14:nvContentPartPr>
              <p14:xfrm>
                <a:off x="4246275" y="3745665"/>
                <a:ext cx="245160" cy="189000"/>
              </p14:xfrm>
            </p:contentPart>
          </mc:Choice>
          <mc:Fallback xmlns=""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14B833A7-8C48-4A5A-89FA-4CD11B04F9E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28635" y="3728025"/>
                  <a:ext cx="280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4CC8DB28-8E3F-4161-A224-16D9384AEA27}"/>
                    </a:ext>
                  </a:extLst>
                </p14:cNvPr>
                <p14:cNvContentPartPr/>
                <p14:nvPr/>
              </p14:nvContentPartPr>
              <p14:xfrm>
                <a:off x="4519155" y="3859065"/>
                <a:ext cx="198360" cy="139320"/>
              </p14:xfrm>
            </p:contentPart>
          </mc:Choice>
          <mc:Fallback xmlns=""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4CC8DB28-8E3F-4161-A224-16D9384AEA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01155" y="3841425"/>
                  <a:ext cx="234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E06D6DAF-B297-42C6-A3B1-E82BFE5C1A1E}"/>
                    </a:ext>
                  </a:extLst>
                </p14:cNvPr>
                <p14:cNvContentPartPr/>
                <p14:nvPr/>
              </p14:nvContentPartPr>
              <p14:xfrm>
                <a:off x="4849635" y="3650625"/>
                <a:ext cx="113040" cy="36468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E06D6DAF-B297-42C6-A3B1-E82BFE5C1A1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31995" y="3632625"/>
                  <a:ext cx="148680" cy="40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248BC4B9-DD16-45B7-A06F-56315760203F}"/>
              </a:ext>
            </a:extLst>
          </p:cNvPr>
          <p:cNvGrpSpPr/>
          <p:nvPr/>
        </p:nvGrpSpPr>
        <p:grpSpPr>
          <a:xfrm>
            <a:off x="1478595" y="3526425"/>
            <a:ext cx="2556360" cy="598320"/>
            <a:chOff x="1478595" y="3526425"/>
            <a:chExt cx="255636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D08D5598-472E-4022-8C2D-7ABC952EB6AB}"/>
                    </a:ext>
                  </a:extLst>
                </p14:cNvPr>
                <p14:cNvContentPartPr/>
                <p14:nvPr/>
              </p14:nvContentPartPr>
              <p14:xfrm>
                <a:off x="1478595" y="3628665"/>
                <a:ext cx="310680" cy="461880"/>
              </p14:xfrm>
            </p:contentPart>
          </mc:Choice>
          <mc:Fallback xmlns=""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D08D5598-472E-4022-8C2D-7ABC952EB6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60595" y="3611025"/>
                  <a:ext cx="3463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7C21D6DE-D6C6-4DF3-BA84-F8DB705525B1}"/>
                    </a:ext>
                  </a:extLst>
                </p14:cNvPr>
                <p14:cNvContentPartPr/>
                <p14:nvPr/>
              </p14:nvContentPartPr>
              <p14:xfrm>
                <a:off x="1800075" y="3885705"/>
                <a:ext cx="187200" cy="13608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7C21D6DE-D6C6-4DF3-BA84-F8DB705525B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82075" y="3868065"/>
                  <a:ext cx="222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AE213DD5-64B5-400C-9E9C-817E161B6F92}"/>
                    </a:ext>
                  </a:extLst>
                </p14:cNvPr>
                <p14:cNvContentPartPr/>
                <p14:nvPr/>
              </p14:nvContentPartPr>
              <p14:xfrm>
                <a:off x="2094195" y="3767625"/>
                <a:ext cx="150840" cy="54000"/>
              </p14:xfrm>
            </p:contentPart>
          </mc:Choice>
          <mc:Fallback xmlns=""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AE213DD5-64B5-400C-9E9C-817E161B6F9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76555" y="3749625"/>
                  <a:ext cx="186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9945E6A0-5BFE-4BC2-9B40-3C4E7460E276}"/>
                    </a:ext>
                  </a:extLst>
                </p14:cNvPr>
                <p14:cNvContentPartPr/>
                <p14:nvPr/>
              </p14:nvContentPartPr>
              <p14:xfrm>
                <a:off x="2098155" y="3887505"/>
                <a:ext cx="130320" cy="15840"/>
              </p14:xfrm>
            </p:contentPart>
          </mc:Choice>
          <mc:Fallback xmlns=""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9945E6A0-5BFE-4BC2-9B40-3C4E7460E2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80155" y="3869865"/>
                  <a:ext cx="165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744E4205-8519-4E98-87B9-CD5B8CF60ABB}"/>
                    </a:ext>
                  </a:extLst>
                </p14:cNvPr>
                <p14:cNvContentPartPr/>
                <p14:nvPr/>
              </p14:nvContentPartPr>
              <p14:xfrm>
                <a:off x="2518275" y="3653865"/>
                <a:ext cx="234720" cy="26640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744E4205-8519-4E98-87B9-CD5B8CF60AB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00635" y="3635865"/>
                  <a:ext cx="270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B07A6AC1-4118-4933-A512-6A7FEEF0433B}"/>
                    </a:ext>
                  </a:extLst>
                </p14:cNvPr>
                <p14:cNvContentPartPr/>
                <p14:nvPr/>
              </p14:nvContentPartPr>
              <p14:xfrm>
                <a:off x="2402355" y="3560985"/>
                <a:ext cx="119880" cy="433080"/>
              </p14:xfrm>
            </p:contentPart>
          </mc:Choice>
          <mc:Fallback xmlns=""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B07A6AC1-4118-4933-A512-6A7FEEF0433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84715" y="3542985"/>
                  <a:ext cx="1555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C1D6DE36-6C0D-40CE-8C80-3D76F7EAF15A}"/>
                    </a:ext>
                  </a:extLst>
                </p14:cNvPr>
                <p14:cNvContentPartPr/>
                <p14:nvPr/>
              </p14:nvContentPartPr>
              <p14:xfrm>
                <a:off x="2816355" y="3626865"/>
                <a:ext cx="84240" cy="33264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C1D6DE36-6C0D-40CE-8C80-3D76F7EAF15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98715" y="3608865"/>
                  <a:ext cx="1198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5124F4B5-3C47-411C-A476-9611CBCF83B6}"/>
                    </a:ext>
                  </a:extLst>
                </p14:cNvPr>
                <p14:cNvContentPartPr/>
                <p14:nvPr/>
              </p14:nvContentPartPr>
              <p14:xfrm>
                <a:off x="2939115" y="3611385"/>
                <a:ext cx="120600" cy="1836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5124F4B5-3C47-411C-A476-9611CBCF83B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21475" y="3593385"/>
                  <a:ext cx="156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8B79196B-E262-41B1-A715-FB5C164C93C1}"/>
                    </a:ext>
                  </a:extLst>
                </p14:cNvPr>
                <p14:cNvContentPartPr/>
                <p14:nvPr/>
              </p14:nvContentPartPr>
              <p14:xfrm>
                <a:off x="3085995" y="3526425"/>
                <a:ext cx="32760" cy="107280"/>
              </p14:xfrm>
            </p:contentPart>
          </mc:Choice>
          <mc:Fallback xmlns=""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8B79196B-E262-41B1-A715-FB5C164C93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68355" y="3508785"/>
                  <a:ext cx="68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5584FE69-1124-4511-B1BD-EAC7A2A8329A}"/>
                    </a:ext>
                  </a:extLst>
                </p14:cNvPr>
                <p14:cNvContentPartPr/>
                <p14:nvPr/>
              </p14:nvContentPartPr>
              <p14:xfrm>
                <a:off x="3362475" y="3749265"/>
                <a:ext cx="286200" cy="184680"/>
              </p14:xfrm>
            </p:contentPart>
          </mc:Choice>
          <mc:Fallback xmlns=""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5584FE69-1124-4511-B1BD-EAC7A2A8329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44475" y="3731625"/>
                  <a:ext cx="321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32A9EE15-FC1D-47DF-90A8-699B20037E5A}"/>
                    </a:ext>
                  </a:extLst>
                </p14:cNvPr>
                <p14:cNvContentPartPr/>
                <p14:nvPr/>
              </p14:nvContentPartPr>
              <p14:xfrm>
                <a:off x="3690795" y="3801825"/>
                <a:ext cx="172800" cy="112320"/>
              </p14:xfrm>
            </p:contentPart>
          </mc:Choice>
          <mc:Fallback xmlns=""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32A9EE15-FC1D-47DF-90A8-699B20037E5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73155" y="3784185"/>
                  <a:ext cx="208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A5AE0D04-D3DA-4A8C-831F-4A2B30A85F29}"/>
                    </a:ext>
                  </a:extLst>
                </p14:cNvPr>
                <p14:cNvContentPartPr/>
                <p14:nvPr/>
              </p14:nvContentPartPr>
              <p14:xfrm>
                <a:off x="3879795" y="3668625"/>
                <a:ext cx="155160" cy="243720"/>
              </p14:xfrm>
            </p:contentPart>
          </mc:Choice>
          <mc:Fallback xmlns=""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A5AE0D04-D3DA-4A8C-831F-4A2B30A85F2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62155" y="3650985"/>
                  <a:ext cx="190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6D6B5925-26EF-4928-B0FD-8F0AA988CA6A}"/>
                    </a:ext>
                  </a:extLst>
                </p14:cNvPr>
                <p14:cNvContentPartPr/>
                <p14:nvPr/>
              </p14:nvContentPartPr>
              <p14:xfrm>
                <a:off x="3296595" y="3649185"/>
                <a:ext cx="112320" cy="47556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6D6B5925-26EF-4928-B0FD-8F0AA988CA6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78955" y="3631185"/>
                  <a:ext cx="147960" cy="51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A5FD013C-CECF-42D4-8307-EA8ADECFC024}"/>
              </a:ext>
            </a:extLst>
          </p:cNvPr>
          <p:cNvGrpSpPr/>
          <p:nvPr/>
        </p:nvGrpSpPr>
        <p:grpSpPr>
          <a:xfrm>
            <a:off x="5326995" y="3807585"/>
            <a:ext cx="314280" cy="164520"/>
            <a:chOff x="5326995" y="3807585"/>
            <a:chExt cx="31428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D0AEB270-8DF0-422C-97D3-C9D088188D50}"/>
                    </a:ext>
                  </a:extLst>
                </p14:cNvPr>
                <p14:cNvContentPartPr/>
                <p14:nvPr/>
              </p14:nvContentPartPr>
              <p14:xfrm>
                <a:off x="5326995" y="3807585"/>
                <a:ext cx="300240" cy="14400"/>
              </p14:xfrm>
            </p:contentPart>
          </mc:Choice>
          <mc:Fallback xmlns=""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D0AEB270-8DF0-422C-97D3-C9D088188D5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08995" y="3789945"/>
                  <a:ext cx="335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206E85FC-0A27-4F6B-BC44-9FA865D8B9A8}"/>
                    </a:ext>
                  </a:extLst>
                </p14:cNvPr>
                <p14:cNvContentPartPr/>
                <p14:nvPr/>
              </p14:nvContentPartPr>
              <p14:xfrm>
                <a:off x="5340315" y="3959145"/>
                <a:ext cx="237600" cy="1296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206E85FC-0A27-4F6B-BC44-9FA865D8B9A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22315" y="3941505"/>
                  <a:ext cx="273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E860A16F-A382-484C-9C0F-0BABA2A1AA89}"/>
                    </a:ext>
                  </a:extLst>
                </p14:cNvPr>
                <p14:cNvContentPartPr/>
                <p14:nvPr/>
              </p14:nvContentPartPr>
              <p14:xfrm>
                <a:off x="5384955" y="3881385"/>
                <a:ext cx="256320" cy="32760"/>
              </p14:xfrm>
            </p:contentPart>
          </mc:Choice>
          <mc:Fallback xmlns=""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E860A16F-A382-484C-9C0F-0BABA2A1AA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67315" y="3863745"/>
                  <a:ext cx="2919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B4E6F379-FE7B-4D4B-B6BA-15A1EFCF26AE}"/>
              </a:ext>
            </a:extLst>
          </p:cNvPr>
          <p:cNvGrpSpPr/>
          <p:nvPr/>
        </p:nvGrpSpPr>
        <p:grpSpPr>
          <a:xfrm>
            <a:off x="5930355" y="3567105"/>
            <a:ext cx="1511640" cy="467280"/>
            <a:chOff x="5930355" y="3567105"/>
            <a:chExt cx="151164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993982FC-FBF5-4FCC-A72E-C298D6DDEF04}"/>
                    </a:ext>
                  </a:extLst>
                </p14:cNvPr>
                <p14:cNvContentPartPr/>
                <p14:nvPr/>
              </p14:nvContentPartPr>
              <p14:xfrm>
                <a:off x="5930355" y="3708585"/>
                <a:ext cx="21240" cy="325800"/>
              </p14:xfrm>
            </p:contentPart>
          </mc:Choice>
          <mc:Fallback xmlns=""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993982FC-FBF5-4FCC-A72E-C298D6DDEF0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12715" y="3690945"/>
                  <a:ext cx="56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5B99ADBD-2E17-4F73-9AFF-B9CCD45D5B9C}"/>
                    </a:ext>
                  </a:extLst>
                </p14:cNvPr>
                <p14:cNvContentPartPr/>
                <p14:nvPr/>
              </p14:nvContentPartPr>
              <p14:xfrm>
                <a:off x="6075075" y="3684465"/>
                <a:ext cx="117720" cy="17280"/>
              </p14:xfrm>
            </p:contentPart>
          </mc:Choice>
          <mc:Fallback xmlns=""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5B99ADBD-2E17-4F73-9AFF-B9CCD45D5B9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57075" y="3666825"/>
                  <a:ext cx="153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BA29940E-583B-406E-AF7A-EDF4169C89A3}"/>
                    </a:ext>
                  </a:extLst>
                </p14:cNvPr>
                <p14:cNvContentPartPr/>
                <p14:nvPr/>
              </p14:nvContentPartPr>
              <p14:xfrm>
                <a:off x="6189915" y="3567105"/>
                <a:ext cx="37440" cy="183960"/>
              </p14:xfrm>
            </p:contentPart>
          </mc:Choice>
          <mc:Fallback xmlns=""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BA29940E-583B-406E-AF7A-EDF4169C89A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72275" y="3549105"/>
                  <a:ext cx="73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E09BB353-344A-4C82-BB20-6A2C8882CB9C}"/>
                    </a:ext>
                  </a:extLst>
                </p14:cNvPr>
                <p14:cNvContentPartPr/>
                <p14:nvPr/>
              </p14:nvContentPartPr>
              <p14:xfrm>
                <a:off x="6433275" y="3743865"/>
                <a:ext cx="66960" cy="225000"/>
              </p14:xfrm>
            </p:contentPart>
          </mc:Choice>
          <mc:Fallback xmlns=""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E09BB353-344A-4C82-BB20-6A2C8882CB9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15635" y="3725865"/>
                  <a:ext cx="102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598A10AB-B6CF-41EA-8750-BE7BEE31776C}"/>
                    </a:ext>
                  </a:extLst>
                </p14:cNvPr>
                <p14:cNvContentPartPr/>
                <p14:nvPr/>
              </p14:nvContentPartPr>
              <p14:xfrm>
                <a:off x="6570435" y="3777345"/>
                <a:ext cx="392040" cy="181080"/>
              </p14:xfrm>
            </p:contentPart>
          </mc:Choice>
          <mc:Fallback xmlns=""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598A10AB-B6CF-41EA-8750-BE7BEE31776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52435" y="3759345"/>
                  <a:ext cx="427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419B2B55-C480-4752-8623-7B0B9CB99E06}"/>
                    </a:ext>
                  </a:extLst>
                </p14:cNvPr>
                <p14:cNvContentPartPr/>
                <p14:nvPr/>
              </p14:nvContentPartPr>
              <p14:xfrm>
                <a:off x="7048875" y="3842865"/>
                <a:ext cx="172800" cy="116640"/>
              </p14:xfrm>
            </p:contentPart>
          </mc:Choice>
          <mc:Fallback xmlns=""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419B2B55-C480-4752-8623-7B0B9CB99E0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31235" y="3825225"/>
                  <a:ext cx="208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5A140268-1C97-42D9-BDF3-578C1875F336}"/>
                    </a:ext>
                  </a:extLst>
                </p14:cNvPr>
                <p14:cNvContentPartPr/>
                <p14:nvPr/>
              </p14:nvContentPartPr>
              <p14:xfrm>
                <a:off x="7202955" y="3685545"/>
                <a:ext cx="239040" cy="275400"/>
              </p14:xfrm>
            </p:contentPart>
          </mc:Choice>
          <mc:Fallback xmlns=""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5A140268-1C97-42D9-BDF3-578C1875F33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85315" y="3667545"/>
                  <a:ext cx="27468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BE48550C-353A-4859-B7E1-4788FF1A72F4}"/>
              </a:ext>
            </a:extLst>
          </p:cNvPr>
          <p:cNvGrpSpPr/>
          <p:nvPr/>
        </p:nvGrpSpPr>
        <p:grpSpPr>
          <a:xfrm>
            <a:off x="7658355" y="3588345"/>
            <a:ext cx="447480" cy="393120"/>
            <a:chOff x="7658355" y="3588345"/>
            <a:chExt cx="44748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1389C317-D82B-4332-BDFA-2915F88FA8D1}"/>
                    </a:ext>
                  </a:extLst>
                </p14:cNvPr>
                <p14:cNvContentPartPr/>
                <p14:nvPr/>
              </p14:nvContentPartPr>
              <p14:xfrm>
                <a:off x="7658355" y="3659985"/>
                <a:ext cx="264240" cy="292320"/>
              </p14:xfrm>
            </p:contentPart>
          </mc:Choice>
          <mc:Fallback xmlns=""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1389C317-D82B-4332-BDFA-2915F88FA8D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40715" y="3641985"/>
                  <a:ext cx="2998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E584CBCE-5B8D-4399-AB17-52A5E9EA6A03}"/>
                    </a:ext>
                  </a:extLst>
                </p14:cNvPr>
                <p14:cNvContentPartPr/>
                <p14:nvPr/>
              </p14:nvContentPartPr>
              <p14:xfrm>
                <a:off x="7957875" y="3588345"/>
                <a:ext cx="147960" cy="393120"/>
              </p14:xfrm>
            </p:contentPart>
          </mc:Choice>
          <mc:Fallback xmlns=""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E584CBCE-5B8D-4399-AB17-52A5E9EA6A0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40235" y="3570345"/>
                  <a:ext cx="18360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589C8D04-1BCC-47AC-BC4C-7D4F6CFB300F}"/>
              </a:ext>
            </a:extLst>
          </p:cNvPr>
          <p:cNvGrpSpPr/>
          <p:nvPr/>
        </p:nvGrpSpPr>
        <p:grpSpPr>
          <a:xfrm>
            <a:off x="8451435" y="3784545"/>
            <a:ext cx="329400" cy="170640"/>
            <a:chOff x="8451435" y="3784545"/>
            <a:chExt cx="32940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D35998CB-0930-4969-A36E-7DCDEF77CF56}"/>
                    </a:ext>
                  </a:extLst>
                </p14:cNvPr>
                <p14:cNvContentPartPr/>
                <p14:nvPr/>
              </p14:nvContentPartPr>
              <p14:xfrm>
                <a:off x="8453235" y="3784545"/>
                <a:ext cx="327600" cy="59760"/>
              </p14:xfrm>
            </p:contentPart>
          </mc:Choice>
          <mc:Fallback xmlns=""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D35998CB-0930-4969-A36E-7DCDEF77CF5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35595" y="3766545"/>
                  <a:ext cx="363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32F5A527-7DE5-4504-8BEA-FCAF89546A9F}"/>
                    </a:ext>
                  </a:extLst>
                </p14:cNvPr>
                <p14:cNvContentPartPr/>
                <p14:nvPr/>
              </p14:nvContentPartPr>
              <p14:xfrm>
                <a:off x="8451435" y="3834585"/>
                <a:ext cx="298440" cy="120600"/>
              </p14:xfrm>
            </p:contentPart>
          </mc:Choice>
          <mc:Fallback xmlns=""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32F5A527-7DE5-4504-8BEA-FCAF89546A9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33795" y="3816945"/>
                  <a:ext cx="33408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D966EB0E-A15C-4FED-A76D-D97D5B293699}"/>
                  </a:ext>
                </a:extLst>
              </p14:cNvPr>
              <p14:cNvContentPartPr/>
              <p14:nvPr/>
            </p14:nvContentPartPr>
            <p14:xfrm>
              <a:off x="9014475" y="3635145"/>
              <a:ext cx="20160" cy="275760"/>
            </p14:xfrm>
          </p:contentPart>
        </mc:Choice>
        <mc:Fallback xmlns=""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D966EB0E-A15C-4FED-A76D-D97D5B29369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996835" y="3617505"/>
                <a:ext cx="55800" cy="3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o 121">
            <a:extLst>
              <a:ext uri="{FF2B5EF4-FFF2-40B4-BE49-F238E27FC236}">
                <a16:creationId xmlns:a16="http://schemas.microsoft.com/office/drawing/2014/main" id="{4A5BB50D-BC05-44A2-9ACF-757265D9C6CD}"/>
              </a:ext>
            </a:extLst>
          </p:cNvPr>
          <p:cNvGrpSpPr/>
          <p:nvPr/>
        </p:nvGrpSpPr>
        <p:grpSpPr>
          <a:xfrm>
            <a:off x="9400395" y="3584025"/>
            <a:ext cx="1336680" cy="475200"/>
            <a:chOff x="9400395" y="3584025"/>
            <a:chExt cx="133668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7E7AFD00-D09A-4037-B657-D4D702E23334}"/>
                    </a:ext>
                  </a:extLst>
                </p14:cNvPr>
                <p14:cNvContentPartPr/>
                <p14:nvPr/>
              </p14:nvContentPartPr>
              <p14:xfrm>
                <a:off x="9414075" y="3744945"/>
                <a:ext cx="392040" cy="190440"/>
              </p14:xfrm>
            </p:contentPart>
          </mc:Choice>
          <mc:Fallback xmlns=""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7E7AFD00-D09A-4037-B657-D4D702E2333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96075" y="3726945"/>
                  <a:ext cx="427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F6675D28-FF5F-4578-91B5-BFE2D8A3AC7F}"/>
                    </a:ext>
                  </a:extLst>
                </p14:cNvPr>
                <p14:cNvContentPartPr/>
                <p14:nvPr/>
              </p14:nvContentPartPr>
              <p14:xfrm>
                <a:off x="9850755" y="3815505"/>
                <a:ext cx="204840" cy="104400"/>
              </p14:xfrm>
            </p:contentPart>
          </mc:Choice>
          <mc:Fallback xmlns=""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F6675D28-FF5F-4578-91B5-BFE2D8A3AC7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32755" y="3797505"/>
                  <a:ext cx="240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9CA48CB7-C708-498B-8ACD-BF37E73DDF07}"/>
                    </a:ext>
                  </a:extLst>
                </p14:cNvPr>
                <p14:cNvContentPartPr/>
                <p14:nvPr/>
              </p14:nvContentPartPr>
              <p14:xfrm>
                <a:off x="10050915" y="3650625"/>
                <a:ext cx="216720" cy="285480"/>
              </p14:xfrm>
            </p:contentPart>
          </mc:Choice>
          <mc:Fallback xmlns=""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9CA48CB7-C708-498B-8ACD-BF37E73DDF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33275" y="3632625"/>
                  <a:ext cx="2523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9D1918F8-3169-4F04-9C4E-AB30C01D8B34}"/>
                    </a:ext>
                  </a:extLst>
                </p14:cNvPr>
                <p14:cNvContentPartPr/>
                <p14:nvPr/>
              </p14:nvContentPartPr>
              <p14:xfrm>
                <a:off x="10347195" y="3674385"/>
                <a:ext cx="194760" cy="289080"/>
              </p14:xfrm>
            </p:contentPart>
          </mc:Choice>
          <mc:Fallback xmlns=""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9D1918F8-3169-4F04-9C4E-AB30C01D8B3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29555" y="3656745"/>
                  <a:ext cx="2304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B4C3ACCC-0B49-4CF3-8E97-5A12DE2E2D4C}"/>
                    </a:ext>
                  </a:extLst>
                </p14:cNvPr>
                <p14:cNvContentPartPr/>
                <p14:nvPr/>
              </p14:nvContentPartPr>
              <p14:xfrm>
                <a:off x="10523955" y="3584025"/>
                <a:ext cx="213120" cy="475200"/>
              </p14:xfrm>
            </p:contentPart>
          </mc:Choice>
          <mc:Fallback xmlns=""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B4C3ACCC-0B49-4CF3-8E97-5A12DE2E2D4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06315" y="3566025"/>
                  <a:ext cx="2487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Entrada de lápiz 120">
                  <a:extLst>
                    <a:ext uri="{FF2B5EF4-FFF2-40B4-BE49-F238E27FC236}">
                      <a16:creationId xmlns:a16="http://schemas.microsoft.com/office/drawing/2014/main" id="{2E3AAD4E-EB48-40A3-B1BC-36D793443068}"/>
                    </a:ext>
                  </a:extLst>
                </p14:cNvPr>
                <p14:cNvContentPartPr/>
                <p14:nvPr/>
              </p14:nvContentPartPr>
              <p14:xfrm>
                <a:off x="9400395" y="3633345"/>
                <a:ext cx="131040" cy="415800"/>
              </p14:xfrm>
            </p:contentPart>
          </mc:Choice>
          <mc:Fallback xmlns="">
            <p:pic>
              <p:nvPicPr>
                <p:cNvPr id="121" name="Entrada de lápiz 120">
                  <a:extLst>
                    <a:ext uri="{FF2B5EF4-FFF2-40B4-BE49-F238E27FC236}">
                      <a16:creationId xmlns:a16="http://schemas.microsoft.com/office/drawing/2014/main" id="{2E3AAD4E-EB48-40A3-B1BC-36D79344306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82395" y="3615705"/>
                  <a:ext cx="16668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927A3AFA-067B-4F2C-9F9C-3FF45221BDDC}"/>
              </a:ext>
            </a:extLst>
          </p:cNvPr>
          <p:cNvGrpSpPr/>
          <p:nvPr/>
        </p:nvGrpSpPr>
        <p:grpSpPr>
          <a:xfrm>
            <a:off x="1648515" y="4609665"/>
            <a:ext cx="1414080" cy="461160"/>
            <a:chOff x="1648515" y="4609665"/>
            <a:chExt cx="141408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D3156593-1D44-4C24-AE63-955956813F40}"/>
                    </a:ext>
                  </a:extLst>
                </p14:cNvPr>
                <p14:cNvContentPartPr/>
                <p14:nvPr/>
              </p14:nvContentPartPr>
              <p14:xfrm>
                <a:off x="1648515" y="4628025"/>
                <a:ext cx="291600" cy="442800"/>
              </p14:xfrm>
            </p:contentPart>
          </mc:Choice>
          <mc:Fallback xmlns=""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D3156593-1D44-4C24-AE63-955956813F4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30875" y="4610025"/>
                  <a:ext cx="3272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EF87B553-0E88-49B7-B79F-8EFAF6AE6944}"/>
                    </a:ext>
                  </a:extLst>
                </p14:cNvPr>
                <p14:cNvContentPartPr/>
                <p14:nvPr/>
              </p14:nvContentPartPr>
              <p14:xfrm>
                <a:off x="2041995" y="4824225"/>
                <a:ext cx="145080" cy="136080"/>
              </p14:xfrm>
            </p:contentPart>
          </mc:Choice>
          <mc:Fallback xmlns=""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EF87B553-0E88-49B7-B79F-8EFAF6AE694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24355" y="4806585"/>
                  <a:ext cx="180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7594DE0D-8CAF-43E6-8DBB-CFF227E0547E}"/>
                    </a:ext>
                  </a:extLst>
                </p14:cNvPr>
                <p14:cNvContentPartPr/>
                <p14:nvPr/>
              </p14:nvContentPartPr>
              <p14:xfrm>
                <a:off x="2286075" y="4695705"/>
                <a:ext cx="159120" cy="12960"/>
              </p14:xfrm>
            </p:contentPart>
          </mc:Choice>
          <mc:Fallback xmlns=""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7594DE0D-8CAF-43E6-8DBB-CFF227E0547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68435" y="4677705"/>
                  <a:ext cx="194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B1087B9B-88B5-48CD-9D3B-F1B07ADE9454}"/>
                    </a:ext>
                  </a:extLst>
                </p14:cNvPr>
                <p14:cNvContentPartPr/>
                <p14:nvPr/>
              </p14:nvContentPartPr>
              <p14:xfrm>
                <a:off x="2282835" y="4838265"/>
                <a:ext cx="135000" cy="23400"/>
              </p14:xfrm>
            </p:contentPart>
          </mc:Choice>
          <mc:Fallback xmlns=""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B1087B9B-88B5-48CD-9D3B-F1B07ADE945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65195" y="4820265"/>
                  <a:ext cx="170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8B00DD4C-B485-443F-8A93-30A59C41C468}"/>
                    </a:ext>
                  </a:extLst>
                </p14:cNvPr>
                <p14:cNvContentPartPr/>
                <p14:nvPr/>
              </p14:nvContentPartPr>
              <p14:xfrm>
                <a:off x="2638515" y="4609665"/>
                <a:ext cx="237600" cy="294120"/>
              </p14:xfrm>
            </p:contentPart>
          </mc:Choice>
          <mc:Fallback xmlns=""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8B00DD4C-B485-443F-8A93-30A59C41C46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20875" y="4592025"/>
                  <a:ext cx="2732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BA9A05D8-A864-48C2-98D5-1B787474FF4B}"/>
                    </a:ext>
                  </a:extLst>
                </p14:cNvPr>
                <p14:cNvContentPartPr/>
                <p14:nvPr/>
              </p14:nvContentPartPr>
              <p14:xfrm>
                <a:off x="2754795" y="4786065"/>
                <a:ext cx="100440" cy="29520"/>
              </p14:xfrm>
            </p:contentPart>
          </mc:Choice>
          <mc:Fallback xmlns=""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BA9A05D8-A864-48C2-98D5-1B787474FF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37155" y="4768065"/>
                  <a:ext cx="136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51FAF2BE-BC94-4CFE-8054-589DE8DF9CAC}"/>
                    </a:ext>
                  </a:extLst>
                </p14:cNvPr>
                <p14:cNvContentPartPr/>
                <p14:nvPr/>
              </p14:nvContentPartPr>
              <p14:xfrm>
                <a:off x="2924355" y="4839345"/>
                <a:ext cx="138240" cy="191880"/>
              </p14:xfrm>
            </p:contentPart>
          </mc:Choice>
          <mc:Fallback xmlns=""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51FAF2BE-BC94-4CFE-8054-589DE8DF9CA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06715" y="4821705"/>
                  <a:ext cx="17388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7F99B7B6-7668-4317-8FD0-4ABB246256F4}"/>
              </a:ext>
            </a:extLst>
          </p:cNvPr>
          <p:cNvGrpSpPr/>
          <p:nvPr/>
        </p:nvGrpSpPr>
        <p:grpSpPr>
          <a:xfrm>
            <a:off x="1537635" y="3024945"/>
            <a:ext cx="2984400" cy="421200"/>
            <a:chOff x="1537635" y="3024945"/>
            <a:chExt cx="298440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CA8B1499-5D11-4AFD-92B4-9B50034205D2}"/>
                    </a:ext>
                  </a:extLst>
                </p14:cNvPr>
                <p14:cNvContentPartPr/>
                <p14:nvPr/>
              </p14:nvContentPartPr>
              <p14:xfrm>
                <a:off x="1537635" y="3065265"/>
                <a:ext cx="287280" cy="380880"/>
              </p14:xfrm>
            </p:contentPart>
          </mc:Choice>
          <mc:Fallback xmlns=""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CA8B1499-5D11-4AFD-92B4-9B50034205D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19995" y="3047265"/>
                  <a:ext cx="3229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3AE243F7-D150-44F6-AE2A-775C3F487061}"/>
                    </a:ext>
                  </a:extLst>
                </p14:cNvPr>
                <p14:cNvContentPartPr/>
                <p14:nvPr/>
              </p14:nvContentPartPr>
              <p14:xfrm>
                <a:off x="1890795" y="3292425"/>
                <a:ext cx="100800" cy="127800"/>
              </p14:xfrm>
            </p:contentPart>
          </mc:Choice>
          <mc:Fallback xmlns=""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3AE243F7-D150-44F6-AE2A-775C3F48706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72795" y="3274425"/>
                  <a:ext cx="136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B6D4146E-B9B2-4D42-914C-76B878B84D6E}"/>
                    </a:ext>
                  </a:extLst>
                </p14:cNvPr>
                <p14:cNvContentPartPr/>
                <p14:nvPr/>
              </p14:nvContentPartPr>
              <p14:xfrm>
                <a:off x="2117955" y="3217185"/>
                <a:ext cx="141840" cy="65880"/>
              </p14:xfrm>
            </p:contentPart>
          </mc:Choice>
          <mc:Fallback xmlns=""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B6D4146E-B9B2-4D42-914C-76B878B84D6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00315" y="3199545"/>
                  <a:ext cx="177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DE807051-9C7C-4E55-844D-961B0A6E4104}"/>
                    </a:ext>
                  </a:extLst>
                </p14:cNvPr>
                <p14:cNvContentPartPr/>
                <p14:nvPr/>
              </p14:nvContentPartPr>
              <p14:xfrm>
                <a:off x="2123715" y="3295665"/>
                <a:ext cx="136080" cy="22680"/>
              </p14:xfrm>
            </p:contentPart>
          </mc:Choice>
          <mc:Fallback xmlns=""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DE807051-9C7C-4E55-844D-961B0A6E410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05715" y="3277665"/>
                  <a:ext cx="171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40568F1D-F163-4B30-AB52-7C2F6658721E}"/>
                    </a:ext>
                  </a:extLst>
                </p14:cNvPr>
                <p14:cNvContentPartPr/>
                <p14:nvPr/>
              </p14:nvContentPartPr>
              <p14:xfrm>
                <a:off x="2411355" y="3099825"/>
                <a:ext cx="183960" cy="198720"/>
              </p14:xfrm>
            </p:contentPart>
          </mc:Choice>
          <mc:Fallback xmlns=""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40568F1D-F163-4B30-AB52-7C2F665872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93355" y="3082185"/>
                  <a:ext cx="219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713949CC-1639-422D-9782-5747C06D747E}"/>
                    </a:ext>
                  </a:extLst>
                </p14:cNvPr>
                <p14:cNvContentPartPr/>
                <p14:nvPr/>
              </p14:nvContentPartPr>
              <p14:xfrm>
                <a:off x="2475435" y="3207825"/>
                <a:ext cx="245160" cy="140400"/>
              </p14:xfrm>
            </p:contentPart>
          </mc:Choice>
          <mc:Fallback xmlns=""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713949CC-1639-422D-9782-5747C06D747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57435" y="3190185"/>
                  <a:ext cx="280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81BB592E-5832-4787-B854-E786CF353EEE}"/>
                    </a:ext>
                  </a:extLst>
                </p14:cNvPr>
                <p14:cNvContentPartPr/>
                <p14:nvPr/>
              </p14:nvContentPartPr>
              <p14:xfrm>
                <a:off x="2813835" y="3080745"/>
                <a:ext cx="79920" cy="271080"/>
              </p14:xfrm>
            </p:contentPart>
          </mc:Choice>
          <mc:Fallback xmlns=""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81BB592E-5832-4787-B854-E786CF353E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96195" y="3063105"/>
                  <a:ext cx="115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C6FFBAF0-93A9-4489-96DF-9C6E35EEC1E5}"/>
                    </a:ext>
                  </a:extLst>
                </p14:cNvPr>
                <p14:cNvContentPartPr/>
                <p14:nvPr/>
              </p14:nvContentPartPr>
              <p14:xfrm>
                <a:off x="2342955" y="3060225"/>
                <a:ext cx="64800" cy="343440"/>
              </p14:xfrm>
            </p:contentPart>
          </mc:Choice>
          <mc:Fallback xmlns=""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C6FFBAF0-93A9-4489-96DF-9C6E35EEC1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25315" y="3042585"/>
                  <a:ext cx="1004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F9E6BEED-12C6-4CA3-9BF4-7F1E46F7F8AF}"/>
                    </a:ext>
                  </a:extLst>
                </p14:cNvPr>
                <p14:cNvContentPartPr/>
                <p14:nvPr/>
              </p14:nvContentPartPr>
              <p14:xfrm>
                <a:off x="2949555" y="3077865"/>
                <a:ext cx="121680" cy="18360"/>
              </p14:xfrm>
            </p:contentPart>
          </mc:Choice>
          <mc:Fallback xmlns=""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F9E6BEED-12C6-4CA3-9BF4-7F1E46F7F8A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31915" y="3059865"/>
                  <a:ext cx="157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0AB06133-06ED-4C63-B8F0-A2FA27AA54ED}"/>
                    </a:ext>
                  </a:extLst>
                </p14:cNvPr>
                <p14:cNvContentPartPr/>
                <p14:nvPr/>
              </p14:nvContentPartPr>
              <p14:xfrm>
                <a:off x="3067275" y="3024945"/>
                <a:ext cx="20160" cy="121680"/>
              </p14:xfrm>
            </p:contentPart>
          </mc:Choice>
          <mc:Fallback xmlns=""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0AB06133-06ED-4C63-B8F0-A2FA27AA54E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49635" y="3006945"/>
                  <a:ext cx="55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4F787116-3CE1-4909-B543-CBABA42E931A}"/>
                    </a:ext>
                  </a:extLst>
                </p14:cNvPr>
                <p14:cNvContentPartPr/>
                <p14:nvPr/>
              </p14:nvContentPartPr>
              <p14:xfrm>
                <a:off x="3278595" y="3107745"/>
                <a:ext cx="301320" cy="170280"/>
              </p14:xfrm>
            </p:contentPart>
          </mc:Choice>
          <mc:Fallback xmlns=""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4F787116-3CE1-4909-B543-CBABA42E931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260955" y="3090105"/>
                  <a:ext cx="336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FF06169F-9868-46EE-B8E9-FDDB9A2FFA6E}"/>
                    </a:ext>
                  </a:extLst>
                </p14:cNvPr>
                <p14:cNvContentPartPr/>
                <p14:nvPr/>
              </p14:nvContentPartPr>
              <p14:xfrm>
                <a:off x="3637875" y="3154905"/>
                <a:ext cx="154440" cy="112320"/>
              </p14:xfrm>
            </p:contentPart>
          </mc:Choice>
          <mc:Fallback xmlns=""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FF06169F-9868-46EE-B8E9-FDDB9A2FFA6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20235" y="3136905"/>
                  <a:ext cx="190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23C229BB-7EA8-4FFE-AB67-5F825CD35B52}"/>
                    </a:ext>
                  </a:extLst>
                </p14:cNvPr>
                <p14:cNvContentPartPr/>
                <p14:nvPr/>
              </p14:nvContentPartPr>
              <p14:xfrm>
                <a:off x="3775035" y="3142665"/>
                <a:ext cx="99360" cy="135720"/>
              </p14:xfrm>
            </p:contentPart>
          </mc:Choice>
          <mc:Fallback xmlns=""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23C229BB-7EA8-4FFE-AB67-5F825CD35B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57035" y="3124665"/>
                  <a:ext cx="135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56002136-B194-48B2-B9DE-462B64CD3BA3}"/>
                    </a:ext>
                  </a:extLst>
                </p14:cNvPr>
                <p14:cNvContentPartPr/>
                <p14:nvPr/>
              </p14:nvContentPartPr>
              <p14:xfrm>
                <a:off x="3832995" y="3063465"/>
                <a:ext cx="30960" cy="179640"/>
              </p14:xfrm>
            </p:contentPart>
          </mc:Choice>
          <mc:Fallback xmlns=""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56002136-B194-48B2-B9DE-462B64CD3BA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15355" y="3045465"/>
                  <a:ext cx="66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15F3C9C8-3C70-4D06-B23D-5F0B9BE58AA6}"/>
                    </a:ext>
                  </a:extLst>
                </p14:cNvPr>
                <p14:cNvContentPartPr/>
                <p14:nvPr/>
              </p14:nvContentPartPr>
              <p14:xfrm>
                <a:off x="3969435" y="3101265"/>
                <a:ext cx="204120" cy="170280"/>
              </p14:xfrm>
            </p:contentPart>
          </mc:Choice>
          <mc:Fallback xmlns=""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15F3C9C8-3C70-4D06-B23D-5F0B9BE58AA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51435" y="3083625"/>
                  <a:ext cx="239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D006DE77-FFEF-4ACF-805A-9531F54007DA}"/>
                    </a:ext>
                  </a:extLst>
                </p14:cNvPr>
                <p14:cNvContentPartPr/>
                <p14:nvPr/>
              </p14:nvContentPartPr>
              <p14:xfrm>
                <a:off x="4234035" y="3202425"/>
                <a:ext cx="110520" cy="119160"/>
              </p14:xfrm>
            </p:contentPart>
          </mc:Choice>
          <mc:Fallback xmlns=""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D006DE77-FFEF-4ACF-805A-9531F54007D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216035" y="3184785"/>
                  <a:ext cx="146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0591AA7C-61EB-4582-941A-C93BE22B7EA5}"/>
                    </a:ext>
                  </a:extLst>
                </p14:cNvPr>
                <p14:cNvContentPartPr/>
                <p14:nvPr/>
              </p14:nvContentPartPr>
              <p14:xfrm>
                <a:off x="4436355" y="3087585"/>
                <a:ext cx="85680" cy="250560"/>
              </p14:xfrm>
            </p:contentPart>
          </mc:Choice>
          <mc:Fallback xmlns=""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0591AA7C-61EB-4582-941A-C93BE22B7EA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418355" y="3069945"/>
                  <a:ext cx="1213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A1EAFA1D-713A-42FA-B755-6A92904E80B1}"/>
                    </a:ext>
                  </a:extLst>
                </p14:cNvPr>
                <p14:cNvContentPartPr/>
                <p14:nvPr/>
              </p14:nvContentPartPr>
              <p14:xfrm>
                <a:off x="3274995" y="3083265"/>
                <a:ext cx="82440" cy="290520"/>
              </p14:xfrm>
            </p:contentPart>
          </mc:Choice>
          <mc:Fallback xmlns=""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A1EAFA1D-713A-42FA-B755-6A92904E80B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56995" y="3065265"/>
                  <a:ext cx="11808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o 165">
            <a:extLst>
              <a:ext uri="{FF2B5EF4-FFF2-40B4-BE49-F238E27FC236}">
                <a16:creationId xmlns:a16="http://schemas.microsoft.com/office/drawing/2014/main" id="{3674FC6C-FE65-4F5D-A918-E1147D0D56C1}"/>
              </a:ext>
            </a:extLst>
          </p:cNvPr>
          <p:cNvGrpSpPr/>
          <p:nvPr/>
        </p:nvGrpSpPr>
        <p:grpSpPr>
          <a:xfrm>
            <a:off x="2908515" y="4528665"/>
            <a:ext cx="222120" cy="103680"/>
            <a:chOff x="2908515" y="4528665"/>
            <a:chExt cx="222120" cy="1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1F6624CE-D685-4C5E-BAB4-623B2DB0CA1D}"/>
                    </a:ext>
                  </a:extLst>
                </p14:cNvPr>
                <p14:cNvContentPartPr/>
                <p14:nvPr/>
              </p14:nvContentPartPr>
              <p14:xfrm>
                <a:off x="2908515" y="4594905"/>
                <a:ext cx="177840" cy="19080"/>
              </p14:xfrm>
            </p:contentPart>
          </mc:Choice>
          <mc:Fallback xmlns=""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1F6624CE-D685-4C5E-BAB4-623B2DB0CA1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90875" y="4576905"/>
                  <a:ext cx="213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AE31C85D-A62B-4B02-8C7F-5F5E2D6ED633}"/>
                    </a:ext>
                  </a:extLst>
                </p14:cNvPr>
                <p14:cNvContentPartPr/>
                <p14:nvPr/>
              </p14:nvContentPartPr>
              <p14:xfrm>
                <a:off x="3096075" y="4528665"/>
                <a:ext cx="34560" cy="103680"/>
              </p14:xfrm>
            </p:contentPart>
          </mc:Choice>
          <mc:Fallback xmlns=""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AE31C85D-A62B-4B02-8C7F-5F5E2D6ED6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78075" y="4511025"/>
                  <a:ext cx="702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o 164">
            <a:extLst>
              <a:ext uri="{FF2B5EF4-FFF2-40B4-BE49-F238E27FC236}">
                <a16:creationId xmlns:a16="http://schemas.microsoft.com/office/drawing/2014/main" id="{9EC1CACA-D3B7-4598-9F9A-5461C1A375DC}"/>
              </a:ext>
            </a:extLst>
          </p:cNvPr>
          <p:cNvGrpSpPr/>
          <p:nvPr/>
        </p:nvGrpSpPr>
        <p:grpSpPr>
          <a:xfrm>
            <a:off x="3386235" y="4586265"/>
            <a:ext cx="1455480" cy="419400"/>
            <a:chOff x="3386235" y="4586265"/>
            <a:chExt cx="145548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77C31673-99A3-4D20-988D-E5ABB82CFBC4}"/>
                    </a:ext>
                  </a:extLst>
                </p14:cNvPr>
                <p14:cNvContentPartPr/>
                <p14:nvPr/>
              </p14:nvContentPartPr>
              <p14:xfrm>
                <a:off x="3431595" y="4691025"/>
                <a:ext cx="302760" cy="208440"/>
              </p14:xfrm>
            </p:contentPart>
          </mc:Choice>
          <mc:Fallback xmlns=""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77C31673-99A3-4D20-988D-E5ABB82CFBC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13595" y="4673025"/>
                  <a:ext cx="338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5F60486C-E90A-4FC4-A770-D08477D8C7C4}"/>
                    </a:ext>
                  </a:extLst>
                </p14:cNvPr>
                <p14:cNvContentPartPr/>
                <p14:nvPr/>
              </p14:nvContentPartPr>
              <p14:xfrm>
                <a:off x="3796275" y="4799745"/>
                <a:ext cx="129240" cy="83880"/>
              </p14:xfrm>
            </p:contentPart>
          </mc:Choice>
          <mc:Fallback xmlns=""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5F60486C-E90A-4FC4-A770-D08477D8C7C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78275" y="4782105"/>
                  <a:ext cx="164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EB70F9CA-A394-4592-9E83-44CDF6B7B6CE}"/>
                    </a:ext>
                  </a:extLst>
                </p14:cNvPr>
                <p14:cNvContentPartPr/>
                <p14:nvPr/>
              </p14:nvContentPartPr>
              <p14:xfrm>
                <a:off x="3919755" y="4687425"/>
                <a:ext cx="148320" cy="214560"/>
              </p14:xfrm>
            </p:contentPart>
          </mc:Choice>
          <mc:Fallback xmlns=""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EB70F9CA-A394-4592-9E83-44CDF6B7B6C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02115" y="4669785"/>
                  <a:ext cx="183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70455DE7-E664-4524-A0DF-7627665FD747}"/>
                    </a:ext>
                  </a:extLst>
                </p14:cNvPr>
                <p14:cNvContentPartPr/>
                <p14:nvPr/>
              </p14:nvContentPartPr>
              <p14:xfrm>
                <a:off x="4188675" y="4737465"/>
                <a:ext cx="256680" cy="145800"/>
              </p14:xfrm>
            </p:contentPart>
          </mc:Choice>
          <mc:Fallback xmlns=""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70455DE7-E664-4524-A0DF-7627665FD74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70675" y="4719825"/>
                  <a:ext cx="292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28B95BE0-00F2-4EE3-B7DF-B29F083FC8CB}"/>
                    </a:ext>
                  </a:extLst>
                </p14:cNvPr>
                <p14:cNvContentPartPr/>
                <p14:nvPr/>
              </p14:nvContentPartPr>
              <p14:xfrm>
                <a:off x="4489995" y="4819545"/>
                <a:ext cx="200880" cy="15984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28B95BE0-00F2-4EE3-B7DF-B29F083FC8C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71995" y="4801545"/>
                  <a:ext cx="236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D9CFFF77-4F27-46EA-BF08-61932C8DFA90}"/>
                    </a:ext>
                  </a:extLst>
                </p14:cNvPr>
                <p14:cNvContentPartPr/>
                <p14:nvPr/>
              </p14:nvContentPartPr>
              <p14:xfrm>
                <a:off x="4733715" y="4698225"/>
                <a:ext cx="108000" cy="307080"/>
              </p14:xfrm>
            </p:contentPart>
          </mc:Choice>
          <mc:Fallback xmlns=""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D9CFFF77-4F27-46EA-BF08-61932C8DFA9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16075" y="4680225"/>
                  <a:ext cx="143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3AA55C24-AD3F-4B86-B278-9DC86EBC7800}"/>
                    </a:ext>
                  </a:extLst>
                </p14:cNvPr>
                <p14:cNvContentPartPr/>
                <p14:nvPr/>
              </p14:nvContentPartPr>
              <p14:xfrm>
                <a:off x="3386235" y="4586265"/>
                <a:ext cx="129240" cy="419400"/>
              </p14:xfrm>
            </p:contentPart>
          </mc:Choice>
          <mc:Fallback xmlns=""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3AA55C24-AD3F-4B86-B278-9DC86EBC780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368235" y="4568265"/>
                  <a:ext cx="164880" cy="45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9B0C128E-0361-437A-85FD-68F749C11E89}"/>
              </a:ext>
            </a:extLst>
          </p:cNvPr>
          <p:cNvGrpSpPr/>
          <p:nvPr/>
        </p:nvGrpSpPr>
        <p:grpSpPr>
          <a:xfrm>
            <a:off x="5167875" y="4783545"/>
            <a:ext cx="380160" cy="227880"/>
            <a:chOff x="5167875" y="4783545"/>
            <a:chExt cx="3801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A28253A6-D99B-405B-A16C-C449A37B5722}"/>
                    </a:ext>
                  </a:extLst>
                </p14:cNvPr>
                <p14:cNvContentPartPr/>
                <p14:nvPr/>
              </p14:nvContentPartPr>
              <p14:xfrm>
                <a:off x="5174355" y="4783545"/>
                <a:ext cx="345240" cy="49320"/>
              </p14:xfrm>
            </p:contentPart>
          </mc:Choice>
          <mc:Fallback xmlns=""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A28253A6-D99B-405B-A16C-C449A37B572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56355" y="4765545"/>
                  <a:ext cx="380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B8CA39F9-6FB5-4541-BBE4-7DDB01F12C55}"/>
                    </a:ext>
                  </a:extLst>
                </p14:cNvPr>
                <p14:cNvContentPartPr/>
                <p14:nvPr/>
              </p14:nvContentPartPr>
              <p14:xfrm>
                <a:off x="5167875" y="4873545"/>
                <a:ext cx="343440" cy="24840"/>
              </p14:xfrm>
            </p:contentPart>
          </mc:Choice>
          <mc:Fallback xmlns=""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B8CA39F9-6FB5-4541-BBE4-7DDB01F12C5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50235" y="4855545"/>
                  <a:ext cx="379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EEBC2764-A15B-4B62-BADF-8DA5461C08BA}"/>
                    </a:ext>
                  </a:extLst>
                </p14:cNvPr>
                <p14:cNvContentPartPr/>
                <p14:nvPr/>
              </p14:nvContentPartPr>
              <p14:xfrm>
                <a:off x="5169675" y="4987665"/>
                <a:ext cx="378360" cy="23760"/>
              </p14:xfrm>
            </p:contentPart>
          </mc:Choice>
          <mc:Fallback xmlns=""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EEBC2764-A15B-4B62-BADF-8DA5461C08B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51675" y="4970025"/>
                  <a:ext cx="41400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o 172">
            <a:extLst>
              <a:ext uri="{FF2B5EF4-FFF2-40B4-BE49-F238E27FC236}">
                <a16:creationId xmlns:a16="http://schemas.microsoft.com/office/drawing/2014/main" id="{B23D5B23-C362-4D8D-9902-76D8FF0581FB}"/>
              </a:ext>
            </a:extLst>
          </p:cNvPr>
          <p:cNvGrpSpPr/>
          <p:nvPr/>
        </p:nvGrpSpPr>
        <p:grpSpPr>
          <a:xfrm>
            <a:off x="5772315" y="4566825"/>
            <a:ext cx="860760" cy="434880"/>
            <a:chOff x="5772315" y="4566825"/>
            <a:chExt cx="86076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69AAE3C8-0ED0-403C-BA59-4D572A31E6A8}"/>
                    </a:ext>
                  </a:extLst>
                </p14:cNvPr>
                <p14:cNvContentPartPr/>
                <p14:nvPr/>
              </p14:nvContentPartPr>
              <p14:xfrm>
                <a:off x="6014955" y="4688865"/>
                <a:ext cx="24840" cy="247680"/>
              </p14:xfrm>
            </p:contentPart>
          </mc:Choice>
          <mc:Fallback xmlns=""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69AAE3C8-0ED0-403C-BA59-4D572A31E6A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96955" y="4671225"/>
                  <a:ext cx="60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DCE3DF40-EBB2-4FF4-AFAB-19B0413C044F}"/>
                    </a:ext>
                  </a:extLst>
                </p14:cNvPr>
                <p14:cNvContentPartPr/>
                <p14:nvPr/>
              </p14:nvContentPartPr>
              <p14:xfrm>
                <a:off x="6087315" y="4723785"/>
                <a:ext cx="167400" cy="258840"/>
              </p14:xfrm>
            </p:contentPart>
          </mc:Choice>
          <mc:Fallback xmlns=""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DCE3DF40-EBB2-4FF4-AFAB-19B0413C044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69315" y="4706145"/>
                  <a:ext cx="2030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1548A42E-13C3-43C0-AA28-ECB3E72CD1E9}"/>
                    </a:ext>
                  </a:extLst>
                </p14:cNvPr>
                <p14:cNvContentPartPr/>
                <p14:nvPr/>
              </p14:nvContentPartPr>
              <p14:xfrm>
                <a:off x="6294675" y="4667625"/>
                <a:ext cx="77400" cy="334080"/>
              </p14:xfrm>
            </p:contentPart>
          </mc:Choice>
          <mc:Fallback xmlns=""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1548A42E-13C3-43C0-AA28-ECB3E72CD1E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76675" y="4649985"/>
                  <a:ext cx="1130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5B49A52D-FBCA-4DB6-BD2B-6B0B247FD850}"/>
                    </a:ext>
                  </a:extLst>
                </p14:cNvPr>
                <p14:cNvContentPartPr/>
                <p14:nvPr/>
              </p14:nvContentPartPr>
              <p14:xfrm>
                <a:off x="5772315" y="4668345"/>
                <a:ext cx="88200" cy="295920"/>
              </p14:xfrm>
            </p:contentPart>
          </mc:Choice>
          <mc:Fallback xmlns=""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5B49A52D-FBCA-4DB6-BD2B-6B0B247FD85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54315" y="4650345"/>
                  <a:ext cx="1238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1" name="Entrada de lápiz 170">
                  <a:extLst>
                    <a:ext uri="{FF2B5EF4-FFF2-40B4-BE49-F238E27FC236}">
                      <a16:creationId xmlns:a16="http://schemas.microsoft.com/office/drawing/2014/main" id="{A783CB46-6C7F-48FF-BEC2-E804D97AD27B}"/>
                    </a:ext>
                  </a:extLst>
                </p14:cNvPr>
                <p14:cNvContentPartPr/>
                <p14:nvPr/>
              </p14:nvContentPartPr>
              <p14:xfrm>
                <a:off x="6491955" y="4618305"/>
                <a:ext cx="95760" cy="25920"/>
              </p14:xfrm>
            </p:contentPart>
          </mc:Choice>
          <mc:Fallback xmlns="">
            <p:pic>
              <p:nvPicPr>
                <p:cNvPr id="171" name="Entrada de lápiz 170">
                  <a:extLst>
                    <a:ext uri="{FF2B5EF4-FFF2-40B4-BE49-F238E27FC236}">
                      <a16:creationId xmlns:a16="http://schemas.microsoft.com/office/drawing/2014/main" id="{A783CB46-6C7F-48FF-BEC2-E804D97AD27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73955" y="4600665"/>
                  <a:ext cx="131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AAFECC44-E5B2-4429-88A8-C6BF0499EC61}"/>
                    </a:ext>
                  </a:extLst>
                </p14:cNvPr>
                <p14:cNvContentPartPr/>
                <p14:nvPr/>
              </p14:nvContentPartPr>
              <p14:xfrm>
                <a:off x="6619395" y="4566825"/>
                <a:ext cx="13680" cy="167040"/>
              </p14:xfrm>
            </p:contentPart>
          </mc:Choice>
          <mc:Fallback xmlns=""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AAFECC44-E5B2-4429-88A8-C6BF0499EC6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01755" y="4549185"/>
                  <a:ext cx="4932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upo 179">
            <a:extLst>
              <a:ext uri="{FF2B5EF4-FFF2-40B4-BE49-F238E27FC236}">
                <a16:creationId xmlns:a16="http://schemas.microsoft.com/office/drawing/2014/main" id="{011860CA-1863-4FF9-B55F-CEC2F2EC2F5F}"/>
              </a:ext>
            </a:extLst>
          </p:cNvPr>
          <p:cNvGrpSpPr/>
          <p:nvPr/>
        </p:nvGrpSpPr>
        <p:grpSpPr>
          <a:xfrm>
            <a:off x="6809475" y="4629105"/>
            <a:ext cx="1138680" cy="399240"/>
            <a:chOff x="6809475" y="4629105"/>
            <a:chExt cx="113868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8BCF4736-F898-4C4A-A6BD-E6AE2FAD1907}"/>
                    </a:ext>
                  </a:extLst>
                </p14:cNvPr>
                <p14:cNvContentPartPr/>
                <p14:nvPr/>
              </p14:nvContentPartPr>
              <p14:xfrm>
                <a:off x="6888675" y="4771665"/>
                <a:ext cx="495720" cy="160920"/>
              </p14:xfrm>
            </p:contentPart>
          </mc:Choice>
          <mc:Fallback xmlns=""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8BCF4736-F898-4C4A-A6BD-E6AE2FAD190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71035" y="4753665"/>
                  <a:ext cx="531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C65B8998-B8FC-4A88-BAF2-E385A2B409A2}"/>
                    </a:ext>
                  </a:extLst>
                </p14:cNvPr>
                <p14:cNvContentPartPr/>
                <p14:nvPr/>
              </p14:nvContentPartPr>
              <p14:xfrm>
                <a:off x="7373955" y="4750065"/>
                <a:ext cx="135360" cy="189000"/>
              </p14:xfrm>
            </p:contentPart>
          </mc:Choice>
          <mc:Fallback xmlns=""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C65B8998-B8FC-4A88-BAF2-E385A2B409A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56315" y="4732065"/>
                  <a:ext cx="171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F183103D-1D9F-4830-A087-F517B2E928AA}"/>
                    </a:ext>
                  </a:extLst>
                </p14:cNvPr>
                <p14:cNvContentPartPr/>
                <p14:nvPr/>
              </p14:nvContentPartPr>
              <p14:xfrm>
                <a:off x="7559355" y="4703985"/>
                <a:ext cx="145800" cy="213480"/>
              </p14:xfrm>
            </p:contentPart>
          </mc:Choice>
          <mc:Fallback xmlns=""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F183103D-1D9F-4830-A087-F517B2E928A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41715" y="4686345"/>
                  <a:ext cx="181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C5F395C1-D631-4FC0-ABEE-86D83F420E02}"/>
                    </a:ext>
                  </a:extLst>
                </p14:cNvPr>
                <p14:cNvContentPartPr/>
                <p14:nvPr/>
              </p14:nvContentPartPr>
              <p14:xfrm>
                <a:off x="7609395" y="4836825"/>
                <a:ext cx="127800" cy="45720"/>
              </p14:xfrm>
            </p:contentPart>
          </mc:Choice>
          <mc:Fallback xmlns=""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C5F395C1-D631-4FC0-ABEE-86D83F420E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91395" y="4819185"/>
                  <a:ext cx="163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Entrada de lápiz 177">
                  <a:extLst>
                    <a:ext uri="{FF2B5EF4-FFF2-40B4-BE49-F238E27FC236}">
                      <a16:creationId xmlns:a16="http://schemas.microsoft.com/office/drawing/2014/main" id="{B08823F2-EA73-4B31-A577-9786EF9FBFED}"/>
                    </a:ext>
                  </a:extLst>
                </p14:cNvPr>
                <p14:cNvContentPartPr/>
                <p14:nvPr/>
              </p14:nvContentPartPr>
              <p14:xfrm>
                <a:off x="7823955" y="4629105"/>
                <a:ext cx="124200" cy="283680"/>
              </p14:xfrm>
            </p:contentPart>
          </mc:Choice>
          <mc:Fallback xmlns="">
            <p:pic>
              <p:nvPicPr>
                <p:cNvPr id="178" name="Entrada de lápiz 177">
                  <a:extLst>
                    <a:ext uri="{FF2B5EF4-FFF2-40B4-BE49-F238E27FC236}">
                      <a16:creationId xmlns:a16="http://schemas.microsoft.com/office/drawing/2014/main" id="{B08823F2-EA73-4B31-A577-9786EF9FBFE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06315" y="4611105"/>
                  <a:ext cx="1598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Entrada de lápiz 178">
                  <a:extLst>
                    <a:ext uri="{FF2B5EF4-FFF2-40B4-BE49-F238E27FC236}">
                      <a16:creationId xmlns:a16="http://schemas.microsoft.com/office/drawing/2014/main" id="{68FA41DA-4A11-4B33-B145-55898A891B45}"/>
                    </a:ext>
                  </a:extLst>
                </p14:cNvPr>
                <p14:cNvContentPartPr/>
                <p14:nvPr/>
              </p14:nvContentPartPr>
              <p14:xfrm>
                <a:off x="6809475" y="4646385"/>
                <a:ext cx="114120" cy="381960"/>
              </p14:xfrm>
            </p:contentPart>
          </mc:Choice>
          <mc:Fallback xmlns="">
            <p:pic>
              <p:nvPicPr>
                <p:cNvPr id="179" name="Entrada de lápiz 178">
                  <a:extLst>
                    <a:ext uri="{FF2B5EF4-FFF2-40B4-BE49-F238E27FC236}">
                      <a16:creationId xmlns:a16="http://schemas.microsoft.com/office/drawing/2014/main" id="{68FA41DA-4A11-4B33-B145-55898A891B4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91835" y="4628745"/>
                  <a:ext cx="14976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o 208">
            <a:extLst>
              <a:ext uri="{FF2B5EF4-FFF2-40B4-BE49-F238E27FC236}">
                <a16:creationId xmlns:a16="http://schemas.microsoft.com/office/drawing/2014/main" id="{B7E2A2A7-627E-49BA-A6D6-F4A4ED557907}"/>
              </a:ext>
            </a:extLst>
          </p:cNvPr>
          <p:cNvGrpSpPr/>
          <p:nvPr/>
        </p:nvGrpSpPr>
        <p:grpSpPr>
          <a:xfrm>
            <a:off x="8245515" y="4545945"/>
            <a:ext cx="2482200" cy="482760"/>
            <a:chOff x="8245515" y="4545945"/>
            <a:chExt cx="248220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Entrada de lápiz 180">
                  <a:extLst>
                    <a:ext uri="{FF2B5EF4-FFF2-40B4-BE49-F238E27FC236}">
                      <a16:creationId xmlns:a16="http://schemas.microsoft.com/office/drawing/2014/main" id="{8ED96136-8B63-44E3-B76B-C700C8E18A8A}"/>
                    </a:ext>
                  </a:extLst>
                </p14:cNvPr>
                <p14:cNvContentPartPr/>
                <p14:nvPr/>
              </p14:nvContentPartPr>
              <p14:xfrm>
                <a:off x="8265315" y="4742865"/>
                <a:ext cx="324000" cy="33480"/>
              </p14:xfrm>
            </p:contentPart>
          </mc:Choice>
          <mc:Fallback xmlns="">
            <p:pic>
              <p:nvPicPr>
                <p:cNvPr id="181" name="Entrada de lápiz 180">
                  <a:extLst>
                    <a:ext uri="{FF2B5EF4-FFF2-40B4-BE49-F238E27FC236}">
                      <a16:creationId xmlns:a16="http://schemas.microsoft.com/office/drawing/2014/main" id="{8ED96136-8B63-44E3-B76B-C700C8E18A8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47675" y="4725225"/>
                  <a:ext cx="359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DF726248-F145-440F-BC9D-549C0C15400B}"/>
                    </a:ext>
                  </a:extLst>
                </p14:cNvPr>
                <p14:cNvContentPartPr/>
                <p14:nvPr/>
              </p14:nvContentPartPr>
              <p14:xfrm>
                <a:off x="8245515" y="4808385"/>
                <a:ext cx="267480" cy="27000"/>
              </p14:xfrm>
            </p:contentPart>
          </mc:Choice>
          <mc:Fallback xmlns=""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DF726248-F145-440F-BC9D-549C0C15400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27875" y="4790385"/>
                  <a:ext cx="303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Entrada de lápiz 182">
                  <a:extLst>
                    <a:ext uri="{FF2B5EF4-FFF2-40B4-BE49-F238E27FC236}">
                      <a16:creationId xmlns:a16="http://schemas.microsoft.com/office/drawing/2014/main" id="{964D8C3F-5CDC-417A-AD72-3E35547A93AB}"/>
                    </a:ext>
                  </a:extLst>
                </p14:cNvPr>
                <p14:cNvContentPartPr/>
                <p14:nvPr/>
              </p14:nvContentPartPr>
              <p14:xfrm>
                <a:off x="8258475" y="4886865"/>
                <a:ext cx="254880" cy="20160"/>
              </p14:xfrm>
            </p:contentPart>
          </mc:Choice>
          <mc:Fallback xmlns="">
            <p:pic>
              <p:nvPicPr>
                <p:cNvPr id="183" name="Entrada de lápiz 182">
                  <a:extLst>
                    <a:ext uri="{FF2B5EF4-FFF2-40B4-BE49-F238E27FC236}">
                      <a16:creationId xmlns:a16="http://schemas.microsoft.com/office/drawing/2014/main" id="{964D8C3F-5CDC-417A-AD72-3E35547A93A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40835" y="4868865"/>
                  <a:ext cx="290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Entrada de lápiz 183">
                  <a:extLst>
                    <a:ext uri="{FF2B5EF4-FFF2-40B4-BE49-F238E27FC236}">
                      <a16:creationId xmlns:a16="http://schemas.microsoft.com/office/drawing/2014/main" id="{A23209C4-C440-4E33-BBF8-D3AAF8C386C8}"/>
                    </a:ext>
                  </a:extLst>
                </p14:cNvPr>
                <p14:cNvContentPartPr/>
                <p14:nvPr/>
              </p14:nvContentPartPr>
              <p14:xfrm>
                <a:off x="8683275" y="4609665"/>
                <a:ext cx="124920" cy="310680"/>
              </p14:xfrm>
            </p:contentPart>
          </mc:Choice>
          <mc:Fallback xmlns="">
            <p:pic>
              <p:nvPicPr>
                <p:cNvPr id="184" name="Entrada de lápiz 183">
                  <a:extLst>
                    <a:ext uri="{FF2B5EF4-FFF2-40B4-BE49-F238E27FC236}">
                      <a16:creationId xmlns:a16="http://schemas.microsoft.com/office/drawing/2014/main" id="{A23209C4-C440-4E33-BBF8-D3AAF8C386C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65275" y="4592025"/>
                  <a:ext cx="1605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8A44ED39-69D8-4E1D-938D-0F02BCCD48E3}"/>
                    </a:ext>
                  </a:extLst>
                </p14:cNvPr>
                <p14:cNvContentPartPr/>
                <p14:nvPr/>
              </p14:nvContentPartPr>
              <p14:xfrm>
                <a:off x="8908275" y="4671225"/>
                <a:ext cx="29160" cy="246960"/>
              </p14:xfrm>
            </p:contentPart>
          </mc:Choice>
          <mc:Fallback xmlns=""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8A44ED39-69D8-4E1D-938D-0F02BCCD48E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90635" y="4653225"/>
                  <a:ext cx="648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Entrada de lápiz 185">
                  <a:extLst>
                    <a:ext uri="{FF2B5EF4-FFF2-40B4-BE49-F238E27FC236}">
                      <a16:creationId xmlns:a16="http://schemas.microsoft.com/office/drawing/2014/main" id="{35DD8101-EBA6-4EBD-B57D-845841315989}"/>
                    </a:ext>
                  </a:extLst>
                </p14:cNvPr>
                <p14:cNvContentPartPr/>
                <p14:nvPr/>
              </p14:nvContentPartPr>
              <p14:xfrm>
                <a:off x="9014835" y="4678425"/>
                <a:ext cx="91440" cy="282600"/>
              </p14:xfrm>
            </p:contentPart>
          </mc:Choice>
          <mc:Fallback xmlns="">
            <p:pic>
              <p:nvPicPr>
                <p:cNvPr id="186" name="Entrada de lápiz 185">
                  <a:extLst>
                    <a:ext uri="{FF2B5EF4-FFF2-40B4-BE49-F238E27FC236}">
                      <a16:creationId xmlns:a16="http://schemas.microsoft.com/office/drawing/2014/main" id="{35DD8101-EBA6-4EBD-B57D-84584131598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97195" y="4660785"/>
                  <a:ext cx="1270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Entrada de lápiz 186">
                  <a:extLst>
                    <a:ext uri="{FF2B5EF4-FFF2-40B4-BE49-F238E27FC236}">
                      <a16:creationId xmlns:a16="http://schemas.microsoft.com/office/drawing/2014/main" id="{F8ECC16C-8237-441F-BA95-E1701367BBA5}"/>
                    </a:ext>
                  </a:extLst>
                </p14:cNvPr>
                <p14:cNvContentPartPr/>
                <p14:nvPr/>
              </p14:nvContentPartPr>
              <p14:xfrm>
                <a:off x="9172515" y="4631625"/>
                <a:ext cx="158400" cy="28440"/>
              </p14:xfrm>
            </p:contentPart>
          </mc:Choice>
          <mc:Fallback xmlns="">
            <p:pic>
              <p:nvPicPr>
                <p:cNvPr id="187" name="Entrada de lápiz 186">
                  <a:extLst>
                    <a:ext uri="{FF2B5EF4-FFF2-40B4-BE49-F238E27FC236}">
                      <a16:creationId xmlns:a16="http://schemas.microsoft.com/office/drawing/2014/main" id="{F8ECC16C-8237-441F-BA95-E1701367BBA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54515" y="4613625"/>
                  <a:ext cx="194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B23928BB-6B4B-4FE1-9028-EA176B6EC054}"/>
                    </a:ext>
                  </a:extLst>
                </p14:cNvPr>
                <p14:cNvContentPartPr/>
                <p14:nvPr/>
              </p14:nvContentPartPr>
              <p14:xfrm>
                <a:off x="9364755" y="4545945"/>
                <a:ext cx="31680" cy="209160"/>
              </p14:xfrm>
            </p:contentPart>
          </mc:Choice>
          <mc:Fallback xmlns=""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B23928BB-6B4B-4FE1-9028-EA176B6EC05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47115" y="4527945"/>
                  <a:ext cx="67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4B5E7654-98CA-4BA7-99C8-5FA1F98EAC41}"/>
                    </a:ext>
                  </a:extLst>
                </p14:cNvPr>
                <p14:cNvContentPartPr/>
                <p14:nvPr/>
              </p14:nvContentPartPr>
              <p14:xfrm>
                <a:off x="9461955" y="4735665"/>
                <a:ext cx="691200" cy="163440"/>
              </p14:xfrm>
            </p:contentPart>
          </mc:Choice>
          <mc:Fallback xmlns=""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4B5E7654-98CA-4BA7-99C8-5FA1F98EAC4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43955" y="4717665"/>
                  <a:ext cx="726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BFCF1589-12BB-4BA1-8279-4B3E46F5BB3C}"/>
                    </a:ext>
                  </a:extLst>
                </p14:cNvPr>
                <p14:cNvContentPartPr/>
                <p14:nvPr/>
              </p14:nvContentPartPr>
              <p14:xfrm>
                <a:off x="10127235" y="4657545"/>
                <a:ext cx="177480" cy="227160"/>
              </p14:xfrm>
            </p:contentPart>
          </mc:Choice>
          <mc:Fallback xmlns=""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BFCF1589-12BB-4BA1-8279-4B3E46F5BB3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109235" y="4639905"/>
                  <a:ext cx="213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Entrada de lápiz 191">
                  <a:extLst>
                    <a:ext uri="{FF2B5EF4-FFF2-40B4-BE49-F238E27FC236}">
                      <a16:creationId xmlns:a16="http://schemas.microsoft.com/office/drawing/2014/main" id="{E3ECC20E-4102-4EB8-91B5-BC233EB7CCB5}"/>
                    </a:ext>
                  </a:extLst>
                </p14:cNvPr>
                <p14:cNvContentPartPr/>
                <p14:nvPr/>
              </p14:nvContentPartPr>
              <p14:xfrm>
                <a:off x="10334235" y="4678425"/>
                <a:ext cx="170640" cy="205560"/>
              </p14:xfrm>
            </p:contentPart>
          </mc:Choice>
          <mc:Fallback xmlns="">
            <p:pic>
              <p:nvPicPr>
                <p:cNvPr id="192" name="Entrada de lápiz 191">
                  <a:extLst>
                    <a:ext uri="{FF2B5EF4-FFF2-40B4-BE49-F238E27FC236}">
                      <a16:creationId xmlns:a16="http://schemas.microsoft.com/office/drawing/2014/main" id="{E3ECC20E-4102-4EB8-91B5-BC233EB7CCB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16235" y="4660785"/>
                  <a:ext cx="206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Entrada de lápiz 192">
                  <a:extLst>
                    <a:ext uri="{FF2B5EF4-FFF2-40B4-BE49-F238E27FC236}">
                      <a16:creationId xmlns:a16="http://schemas.microsoft.com/office/drawing/2014/main" id="{F2EA739E-3F56-4823-9F64-190A18CF2FED}"/>
                    </a:ext>
                  </a:extLst>
                </p14:cNvPr>
                <p14:cNvContentPartPr/>
                <p14:nvPr/>
              </p14:nvContentPartPr>
              <p14:xfrm>
                <a:off x="10358355" y="4599225"/>
                <a:ext cx="369360" cy="285480"/>
              </p14:xfrm>
            </p:contentPart>
          </mc:Choice>
          <mc:Fallback xmlns="">
            <p:pic>
              <p:nvPicPr>
                <p:cNvPr id="193" name="Entrada de lápiz 192">
                  <a:extLst>
                    <a:ext uri="{FF2B5EF4-FFF2-40B4-BE49-F238E27FC236}">
                      <a16:creationId xmlns:a16="http://schemas.microsoft.com/office/drawing/2014/main" id="{F2EA739E-3F56-4823-9F64-190A18CF2FE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340715" y="4581225"/>
                  <a:ext cx="4050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37136C18-16AE-4051-9533-DE7DDB07272A}"/>
                    </a:ext>
                  </a:extLst>
                </p14:cNvPr>
                <p14:cNvContentPartPr/>
                <p14:nvPr/>
              </p14:nvContentPartPr>
              <p14:xfrm>
                <a:off x="9425955" y="4651065"/>
                <a:ext cx="115920" cy="377640"/>
              </p14:xfrm>
            </p:contentPart>
          </mc:Choice>
          <mc:Fallback xmlns=""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37136C18-16AE-4051-9533-DE7DDB07272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07955" y="4633065"/>
                  <a:ext cx="151560" cy="41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o 207">
            <a:extLst>
              <a:ext uri="{FF2B5EF4-FFF2-40B4-BE49-F238E27FC236}">
                <a16:creationId xmlns:a16="http://schemas.microsoft.com/office/drawing/2014/main" id="{DADA3253-EE13-4548-A5A1-0D5258B9A798}"/>
              </a:ext>
            </a:extLst>
          </p:cNvPr>
          <p:cNvGrpSpPr/>
          <p:nvPr/>
        </p:nvGrpSpPr>
        <p:grpSpPr>
          <a:xfrm>
            <a:off x="8331555" y="5174865"/>
            <a:ext cx="336240" cy="191160"/>
            <a:chOff x="8331555" y="5174865"/>
            <a:chExt cx="33624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C854156B-870E-4BC2-9007-CFD13C8FADFC}"/>
                    </a:ext>
                  </a:extLst>
                </p14:cNvPr>
                <p14:cNvContentPartPr/>
                <p14:nvPr/>
              </p14:nvContentPartPr>
              <p14:xfrm>
                <a:off x="8361795" y="5174865"/>
                <a:ext cx="306000" cy="11520"/>
              </p14:xfrm>
            </p:contentPart>
          </mc:Choice>
          <mc:Fallback xmlns=""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C854156B-870E-4BC2-9007-CFD13C8FADF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44155" y="5157225"/>
                  <a:ext cx="341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6480331E-B6EC-4CDB-B9D9-8901AB2C1E28}"/>
                    </a:ext>
                  </a:extLst>
                </p14:cNvPr>
                <p14:cNvContentPartPr/>
                <p14:nvPr/>
              </p14:nvContentPartPr>
              <p14:xfrm>
                <a:off x="8331555" y="5267025"/>
                <a:ext cx="279720" cy="10440"/>
              </p14:xfrm>
            </p:contentPart>
          </mc:Choice>
          <mc:Fallback xmlns=""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6480331E-B6EC-4CDB-B9D9-8901AB2C1E2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13555" y="5249385"/>
                  <a:ext cx="315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Entrada de lápiz 196">
                  <a:extLst>
                    <a:ext uri="{FF2B5EF4-FFF2-40B4-BE49-F238E27FC236}">
                      <a16:creationId xmlns:a16="http://schemas.microsoft.com/office/drawing/2014/main" id="{3785D474-022D-4C6F-8ADA-1A6C5DC4D0A1}"/>
                    </a:ext>
                  </a:extLst>
                </p14:cNvPr>
                <p14:cNvContentPartPr/>
                <p14:nvPr/>
              </p14:nvContentPartPr>
              <p14:xfrm>
                <a:off x="8345235" y="5348745"/>
                <a:ext cx="285480" cy="17280"/>
              </p14:xfrm>
            </p:contentPart>
          </mc:Choice>
          <mc:Fallback xmlns="">
            <p:pic>
              <p:nvPicPr>
                <p:cNvPr id="197" name="Entrada de lápiz 196">
                  <a:extLst>
                    <a:ext uri="{FF2B5EF4-FFF2-40B4-BE49-F238E27FC236}">
                      <a16:creationId xmlns:a16="http://schemas.microsoft.com/office/drawing/2014/main" id="{3785D474-022D-4C6F-8ADA-1A6C5DC4D0A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327235" y="5330745"/>
                  <a:ext cx="32112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upo 206">
            <a:extLst>
              <a:ext uri="{FF2B5EF4-FFF2-40B4-BE49-F238E27FC236}">
                <a16:creationId xmlns:a16="http://schemas.microsoft.com/office/drawing/2014/main" id="{9C5541C9-6BD5-4507-A3B5-B19AB177FA62}"/>
              </a:ext>
            </a:extLst>
          </p:cNvPr>
          <p:cNvGrpSpPr/>
          <p:nvPr/>
        </p:nvGrpSpPr>
        <p:grpSpPr>
          <a:xfrm>
            <a:off x="9224355" y="5163705"/>
            <a:ext cx="1410120" cy="339840"/>
            <a:chOff x="9224355" y="5163705"/>
            <a:chExt cx="141012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BBE3964E-EB0C-4F55-938B-CEE55FEE8009}"/>
                    </a:ext>
                  </a:extLst>
                </p14:cNvPr>
                <p14:cNvContentPartPr/>
                <p14:nvPr/>
              </p14:nvContentPartPr>
              <p14:xfrm>
                <a:off x="9286275" y="5251905"/>
                <a:ext cx="351000" cy="157320"/>
              </p14:xfrm>
            </p:contentPart>
          </mc:Choice>
          <mc:Fallback xmlns=""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BBE3964E-EB0C-4F55-938B-CEE55FEE800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268635" y="5234265"/>
                  <a:ext cx="386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B3A53128-9F5E-45A5-BED4-4EBED97CA83D}"/>
                    </a:ext>
                  </a:extLst>
                </p14:cNvPr>
                <p14:cNvContentPartPr/>
                <p14:nvPr/>
              </p14:nvContentPartPr>
              <p14:xfrm>
                <a:off x="9679395" y="5307345"/>
                <a:ext cx="166680" cy="81360"/>
              </p14:xfrm>
            </p:contentPart>
          </mc:Choice>
          <mc:Fallback xmlns=""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B3A53128-9F5E-45A5-BED4-4EBED97CA83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661395" y="5289705"/>
                  <a:ext cx="202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2C6A47CF-3B2F-4A46-9259-5B0BAABDAF2B}"/>
                    </a:ext>
                  </a:extLst>
                </p14:cNvPr>
                <p14:cNvContentPartPr/>
                <p14:nvPr/>
              </p14:nvContentPartPr>
              <p14:xfrm>
                <a:off x="9825555" y="5284305"/>
                <a:ext cx="141480" cy="95760"/>
              </p14:xfrm>
            </p:contentPart>
          </mc:Choice>
          <mc:Fallback xmlns=""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2C6A47CF-3B2F-4A46-9259-5B0BAABDAF2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807915" y="5266665"/>
                  <a:ext cx="177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35E01B44-D6B6-4D3C-BCB2-B070A5E5223E}"/>
                    </a:ext>
                  </a:extLst>
                </p14:cNvPr>
                <p14:cNvContentPartPr/>
                <p14:nvPr/>
              </p14:nvContentPartPr>
              <p14:xfrm>
                <a:off x="9927795" y="5163705"/>
                <a:ext cx="32400" cy="197280"/>
              </p14:xfrm>
            </p:contentPart>
          </mc:Choice>
          <mc:Fallback xmlns=""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35E01B44-D6B6-4D3C-BCB2-B070A5E5223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910155" y="5145705"/>
                  <a:ext cx="68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4E7BA0D0-41BC-4D28-8A4B-3ADD5507FD19}"/>
                    </a:ext>
                  </a:extLst>
                </p14:cNvPr>
                <p14:cNvContentPartPr/>
                <p14:nvPr/>
              </p14:nvContentPartPr>
              <p14:xfrm>
                <a:off x="10174755" y="5206545"/>
                <a:ext cx="207360" cy="214920"/>
              </p14:xfrm>
            </p:contentPart>
          </mc:Choice>
          <mc:Fallback xmlns=""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4E7BA0D0-41BC-4D28-8A4B-3ADD5507FD1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156755" y="5188905"/>
                  <a:ext cx="243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44CFC6F3-0501-4A67-863A-03A1A6A9C239}"/>
                    </a:ext>
                  </a:extLst>
                </p14:cNvPr>
                <p14:cNvContentPartPr/>
                <p14:nvPr/>
              </p14:nvContentPartPr>
              <p14:xfrm>
                <a:off x="10201395" y="5328225"/>
                <a:ext cx="175320" cy="22320"/>
              </p14:xfrm>
            </p:contentPart>
          </mc:Choice>
          <mc:Fallback xmlns=""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44CFC6F3-0501-4A67-863A-03A1A6A9C23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183755" y="5310225"/>
                  <a:ext cx="210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0F871B40-2F52-4507-9E40-17F6C2D281F2}"/>
                    </a:ext>
                  </a:extLst>
                </p14:cNvPr>
                <p14:cNvContentPartPr/>
                <p14:nvPr/>
              </p14:nvContentPartPr>
              <p14:xfrm>
                <a:off x="9224355" y="5164785"/>
                <a:ext cx="103680" cy="338760"/>
              </p14:xfrm>
            </p:contentPart>
          </mc:Choice>
          <mc:Fallback xmlns=""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0F871B40-2F52-4507-9E40-17F6C2D281F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206355" y="5146785"/>
                  <a:ext cx="1393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6A906048-18EF-4D03-9773-E180A6C27D1B}"/>
                    </a:ext>
                  </a:extLst>
                </p14:cNvPr>
                <p14:cNvContentPartPr/>
                <p14:nvPr/>
              </p14:nvContentPartPr>
              <p14:xfrm>
                <a:off x="10522155" y="5185665"/>
                <a:ext cx="112320" cy="283680"/>
              </p14:xfrm>
            </p:contentPart>
          </mc:Choice>
          <mc:Fallback xmlns=""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6A906048-18EF-4D03-9773-E180A6C27D1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04155" y="5167665"/>
                  <a:ext cx="147960" cy="31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0" name="Entrada de lápiz 209">
                <a:extLst>
                  <a:ext uri="{FF2B5EF4-FFF2-40B4-BE49-F238E27FC236}">
                    <a16:creationId xmlns:a16="http://schemas.microsoft.com/office/drawing/2014/main" id="{87FA1850-0CB1-4F01-BC23-30A05C0AFB5F}"/>
                  </a:ext>
                </a:extLst>
              </p14:cNvPr>
              <p14:cNvContentPartPr/>
              <p14:nvPr/>
            </p14:nvContentPartPr>
            <p14:xfrm>
              <a:off x="8893875" y="5140665"/>
              <a:ext cx="43560" cy="330840"/>
            </p14:xfrm>
          </p:contentPart>
        </mc:Choice>
        <mc:Fallback xmlns="">
          <p:pic>
            <p:nvPicPr>
              <p:cNvPr id="210" name="Entrada de lápiz 209">
                <a:extLst>
                  <a:ext uri="{FF2B5EF4-FFF2-40B4-BE49-F238E27FC236}">
                    <a16:creationId xmlns:a16="http://schemas.microsoft.com/office/drawing/2014/main" id="{87FA1850-0CB1-4F01-BC23-30A05C0AFB5F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876235" y="5123025"/>
                <a:ext cx="79200" cy="3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15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B3669-B763-433B-A00D-CB9A51EF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19E0B1-0E06-4D0C-9D4D-6FF6743C0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C6C977A-7836-4CFD-AF1C-AA16C2DD35CC}"/>
              </a:ext>
            </a:extLst>
          </p:cNvPr>
          <p:cNvGrpSpPr/>
          <p:nvPr/>
        </p:nvGrpSpPr>
        <p:grpSpPr>
          <a:xfrm>
            <a:off x="1462395" y="1926225"/>
            <a:ext cx="635400" cy="415440"/>
            <a:chOff x="1462395" y="1926225"/>
            <a:chExt cx="63540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1ED9160F-C673-489A-8099-7F6A12BF3549}"/>
                    </a:ext>
                  </a:extLst>
                </p14:cNvPr>
                <p14:cNvContentPartPr/>
                <p14:nvPr/>
              </p14:nvContentPartPr>
              <p14:xfrm>
                <a:off x="1462395" y="1926225"/>
                <a:ext cx="252720" cy="40788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1ED9160F-C673-489A-8099-7F6A12BF35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44395" y="1908585"/>
                  <a:ext cx="2883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F405CAB4-A813-43B5-8528-E7FE16A829E0}"/>
                    </a:ext>
                  </a:extLst>
                </p14:cNvPr>
                <p14:cNvContentPartPr/>
                <p14:nvPr/>
              </p14:nvContentPartPr>
              <p14:xfrm>
                <a:off x="1726995" y="2189385"/>
                <a:ext cx="144720" cy="15228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F405CAB4-A813-43B5-8528-E7FE16A829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9355" y="2171745"/>
                  <a:ext cx="180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4DA3FB91-52B5-4E67-9C36-6C8BC1BA52D2}"/>
                    </a:ext>
                  </a:extLst>
                </p14:cNvPr>
                <p14:cNvContentPartPr/>
                <p14:nvPr/>
              </p14:nvContentPartPr>
              <p14:xfrm>
                <a:off x="1920315" y="2248065"/>
                <a:ext cx="177480" cy="9324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4DA3FB91-52B5-4E67-9C36-6C8BC1BA52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02315" y="2230425"/>
                  <a:ext cx="2131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4F1DC67-758A-4420-BBCD-2EC9D3A475DC}"/>
              </a:ext>
            </a:extLst>
          </p:cNvPr>
          <p:cNvGrpSpPr/>
          <p:nvPr/>
        </p:nvGrpSpPr>
        <p:grpSpPr>
          <a:xfrm>
            <a:off x="4633275" y="2162745"/>
            <a:ext cx="947160" cy="249120"/>
            <a:chOff x="4633275" y="2162745"/>
            <a:chExt cx="9471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ED33A5BB-2203-4347-A334-60EF5B1861FA}"/>
                    </a:ext>
                  </a:extLst>
                </p14:cNvPr>
                <p14:cNvContentPartPr/>
                <p14:nvPr/>
              </p14:nvContentPartPr>
              <p14:xfrm>
                <a:off x="4633275" y="2162745"/>
                <a:ext cx="215280" cy="22572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ED33A5BB-2203-4347-A334-60EF5B1861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15635" y="2144745"/>
                  <a:ext cx="250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46C2176D-5CCA-44B6-98AC-71D7ADFA3DB7}"/>
                    </a:ext>
                  </a:extLst>
                </p14:cNvPr>
                <p14:cNvContentPartPr/>
                <p14:nvPr/>
              </p14:nvContentPartPr>
              <p14:xfrm>
                <a:off x="4919475" y="2294865"/>
                <a:ext cx="84960" cy="5364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46C2176D-5CCA-44B6-98AC-71D7ADFA3D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01835" y="2277225"/>
                  <a:ext cx="120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73DE2751-245E-4B5D-85A5-4C8A3634847B}"/>
                    </a:ext>
                  </a:extLst>
                </p14:cNvPr>
                <p14:cNvContentPartPr/>
                <p14:nvPr/>
              </p14:nvContentPartPr>
              <p14:xfrm>
                <a:off x="4926315" y="2166345"/>
                <a:ext cx="237240" cy="4140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73DE2751-245E-4B5D-85A5-4C8A3634847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08315" y="2148705"/>
                  <a:ext cx="272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27E16DA0-7F28-4BD4-91B0-E2EB7CDBCA32}"/>
                    </a:ext>
                  </a:extLst>
                </p14:cNvPr>
                <p14:cNvContentPartPr/>
                <p14:nvPr/>
              </p14:nvContentPartPr>
              <p14:xfrm>
                <a:off x="4881315" y="2191905"/>
                <a:ext cx="192960" cy="2199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27E16DA0-7F28-4BD4-91B0-E2EB7CDBCA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63315" y="2174265"/>
                  <a:ext cx="228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4194040B-5715-403B-8AF7-6C158219071D}"/>
                    </a:ext>
                  </a:extLst>
                </p14:cNvPr>
                <p14:cNvContentPartPr/>
                <p14:nvPr/>
              </p14:nvContentPartPr>
              <p14:xfrm>
                <a:off x="5249235" y="2358585"/>
                <a:ext cx="19080" cy="360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4194040B-5715-403B-8AF7-6C15821907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31595" y="2340945"/>
                  <a:ext cx="54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C3CCB45E-1986-4AD0-BAC9-3C6E955B65D6}"/>
                    </a:ext>
                  </a:extLst>
                </p14:cNvPr>
                <p14:cNvContentPartPr/>
                <p14:nvPr/>
              </p14:nvContentPartPr>
              <p14:xfrm>
                <a:off x="5381715" y="2212065"/>
                <a:ext cx="198720" cy="19080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C3CCB45E-1986-4AD0-BAC9-3C6E955B65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63715" y="2194065"/>
                  <a:ext cx="23436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11390083-A8B8-4720-B86D-F7F9F41C866C}"/>
              </a:ext>
            </a:extLst>
          </p:cNvPr>
          <p:cNvGrpSpPr/>
          <p:nvPr/>
        </p:nvGrpSpPr>
        <p:grpSpPr>
          <a:xfrm>
            <a:off x="5922075" y="2056185"/>
            <a:ext cx="1494000" cy="365040"/>
            <a:chOff x="5922075" y="2056185"/>
            <a:chExt cx="149400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0588B17E-A770-4315-A592-B32AA5390414}"/>
                    </a:ext>
                  </a:extLst>
                </p14:cNvPr>
                <p14:cNvContentPartPr/>
                <p14:nvPr/>
              </p14:nvContentPartPr>
              <p14:xfrm>
                <a:off x="5922075" y="2143305"/>
                <a:ext cx="82800" cy="25488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0588B17E-A770-4315-A592-B32AA53904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04435" y="2125665"/>
                  <a:ext cx="1184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08EBD68D-DBE0-4CB7-8EC0-8A229D6EACA8}"/>
                    </a:ext>
                  </a:extLst>
                </p14:cNvPr>
                <p14:cNvContentPartPr/>
                <p14:nvPr/>
              </p14:nvContentPartPr>
              <p14:xfrm>
                <a:off x="6108555" y="2243385"/>
                <a:ext cx="269640" cy="14112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08EBD68D-DBE0-4CB7-8EC0-8A229D6EAC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90915" y="2225745"/>
                  <a:ext cx="305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8E9E822C-7A4C-4F08-AAD4-C7405D725D5E}"/>
                    </a:ext>
                  </a:extLst>
                </p14:cNvPr>
                <p14:cNvContentPartPr/>
                <p14:nvPr/>
              </p14:nvContentPartPr>
              <p14:xfrm>
                <a:off x="6404115" y="2295945"/>
                <a:ext cx="147240" cy="6336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8E9E822C-7A4C-4F08-AAD4-C7405D725D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86115" y="2277945"/>
                  <a:ext cx="182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BBCD8EC6-935C-49D6-BF3D-91369FD48FE1}"/>
                    </a:ext>
                  </a:extLst>
                </p14:cNvPr>
                <p14:cNvContentPartPr/>
                <p14:nvPr/>
              </p14:nvContentPartPr>
              <p14:xfrm>
                <a:off x="6576555" y="2133585"/>
                <a:ext cx="129240" cy="23868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BBCD8EC6-935C-49D6-BF3D-91369FD48FE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58555" y="2115585"/>
                  <a:ext cx="164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15B8DDAD-7F04-4140-AB3C-331B7E2CB0CA}"/>
                    </a:ext>
                  </a:extLst>
                </p14:cNvPr>
                <p14:cNvContentPartPr/>
                <p14:nvPr/>
              </p14:nvContentPartPr>
              <p14:xfrm>
                <a:off x="6789315" y="2162025"/>
                <a:ext cx="58320" cy="18900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15B8DDAD-7F04-4140-AB3C-331B7E2CB0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71675" y="2144385"/>
                  <a:ext cx="93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2A0F978B-CDD2-435D-B338-C96C6A9669B1}"/>
                    </a:ext>
                  </a:extLst>
                </p14:cNvPr>
                <p14:cNvContentPartPr/>
                <p14:nvPr/>
              </p14:nvContentPartPr>
              <p14:xfrm>
                <a:off x="6932235" y="2209905"/>
                <a:ext cx="172440" cy="13176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2A0F978B-CDD2-435D-B338-C96C6A9669B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14235" y="2191905"/>
                  <a:ext cx="208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EA4795BF-5BDD-4B6F-8A42-D8E379185C89}"/>
                    </a:ext>
                  </a:extLst>
                </p14:cNvPr>
                <p14:cNvContentPartPr/>
                <p14:nvPr/>
              </p14:nvContentPartPr>
              <p14:xfrm>
                <a:off x="7165155" y="2123505"/>
                <a:ext cx="166320" cy="23328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EA4795BF-5BDD-4B6F-8A42-D8E379185C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47515" y="2105865"/>
                  <a:ext cx="201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2E51AC23-7147-4D97-B692-255D66D231A2}"/>
                    </a:ext>
                  </a:extLst>
                </p14:cNvPr>
                <p14:cNvContentPartPr/>
                <p14:nvPr/>
              </p14:nvContentPartPr>
              <p14:xfrm>
                <a:off x="7329315" y="2056185"/>
                <a:ext cx="86760" cy="36504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2E51AC23-7147-4D97-B692-255D66D231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11315" y="2038545"/>
                  <a:ext cx="12240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825D1658-5FBB-4281-B1ED-A4BD5E0E340C}"/>
              </a:ext>
            </a:extLst>
          </p:cNvPr>
          <p:cNvGrpSpPr/>
          <p:nvPr/>
        </p:nvGrpSpPr>
        <p:grpSpPr>
          <a:xfrm>
            <a:off x="7708755" y="2082825"/>
            <a:ext cx="2455920" cy="438480"/>
            <a:chOff x="7708755" y="2082825"/>
            <a:chExt cx="245592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B02CC027-800B-4C26-A485-EB749D51C03D}"/>
                    </a:ext>
                  </a:extLst>
                </p14:cNvPr>
                <p14:cNvContentPartPr/>
                <p14:nvPr/>
              </p14:nvContentPartPr>
              <p14:xfrm>
                <a:off x="7748715" y="2243745"/>
                <a:ext cx="270360" cy="5076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B02CC027-800B-4C26-A485-EB749D51C0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31075" y="2225745"/>
                  <a:ext cx="306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1EE5378B-CC28-4944-B631-BE59507B50DE}"/>
                    </a:ext>
                  </a:extLst>
                </p14:cNvPr>
                <p14:cNvContentPartPr/>
                <p14:nvPr/>
              </p14:nvContentPartPr>
              <p14:xfrm>
                <a:off x="7708755" y="2355705"/>
                <a:ext cx="249840" cy="1908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1EE5378B-CC28-4944-B631-BE59507B50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91115" y="2337705"/>
                  <a:ext cx="285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A0644A5F-82EC-4C9F-8555-A25B29BC6B23}"/>
                    </a:ext>
                  </a:extLst>
                </p14:cNvPr>
                <p14:cNvContentPartPr/>
                <p14:nvPr/>
              </p14:nvContentPartPr>
              <p14:xfrm>
                <a:off x="7765635" y="2426625"/>
                <a:ext cx="174600" cy="1584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A0644A5F-82EC-4C9F-8555-A25B29BC6B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47635" y="2408625"/>
                  <a:ext cx="210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B317FC33-D2A7-4ED1-A1E7-712FFBEF66CF}"/>
                    </a:ext>
                  </a:extLst>
                </p14:cNvPr>
                <p14:cNvContentPartPr/>
                <p14:nvPr/>
              </p14:nvContentPartPr>
              <p14:xfrm>
                <a:off x="8134995" y="2125665"/>
                <a:ext cx="209520" cy="29448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B317FC33-D2A7-4ED1-A1E7-712FFBEF66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17355" y="2108025"/>
                  <a:ext cx="245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38D71869-0EA6-4AC9-BFC2-45B6A6F3C20F}"/>
                    </a:ext>
                  </a:extLst>
                </p14:cNvPr>
                <p14:cNvContentPartPr/>
                <p14:nvPr/>
              </p14:nvContentPartPr>
              <p14:xfrm>
                <a:off x="8179995" y="2180025"/>
                <a:ext cx="428040" cy="19116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38D71869-0EA6-4AC9-BFC2-45B6A6F3C2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62355" y="2162385"/>
                  <a:ext cx="463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CF84A6C8-1C7D-4676-B520-C02C3E5B86A1}"/>
                    </a:ext>
                  </a:extLst>
                </p14:cNvPr>
                <p14:cNvContentPartPr/>
                <p14:nvPr/>
              </p14:nvContentPartPr>
              <p14:xfrm>
                <a:off x="8787675" y="2225385"/>
                <a:ext cx="269280" cy="16956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CF84A6C8-1C7D-4676-B520-C02C3E5B86A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70035" y="2207745"/>
                  <a:ext cx="304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39B01F53-DCF5-45A7-A635-992831CEE203}"/>
                    </a:ext>
                  </a:extLst>
                </p14:cNvPr>
                <p14:cNvContentPartPr/>
                <p14:nvPr/>
              </p14:nvContentPartPr>
              <p14:xfrm>
                <a:off x="9156315" y="2313585"/>
                <a:ext cx="173880" cy="6912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39B01F53-DCF5-45A7-A635-992831CEE2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38315" y="2295585"/>
                  <a:ext cx="209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828721E7-1A31-4710-86D8-4AB83A566BAE}"/>
                    </a:ext>
                  </a:extLst>
                </p14:cNvPr>
                <p14:cNvContentPartPr/>
                <p14:nvPr/>
              </p14:nvContentPartPr>
              <p14:xfrm>
                <a:off x="9313995" y="2294145"/>
                <a:ext cx="140760" cy="12960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828721E7-1A31-4710-86D8-4AB83A566B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95995" y="2276145"/>
                  <a:ext cx="176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23B75388-CF64-4BBC-B1E7-043F2F28664C}"/>
                    </a:ext>
                  </a:extLst>
                </p14:cNvPr>
                <p14:cNvContentPartPr/>
                <p14:nvPr/>
              </p14:nvContentPartPr>
              <p14:xfrm>
                <a:off x="9425595" y="2155905"/>
                <a:ext cx="28800" cy="27756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23B75388-CF64-4BBC-B1E7-043F2F2866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07595" y="2138265"/>
                  <a:ext cx="644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E41B79DE-D5D1-4126-A97A-EC1E3B00AEE8}"/>
                    </a:ext>
                  </a:extLst>
                </p14:cNvPr>
                <p14:cNvContentPartPr/>
                <p14:nvPr/>
              </p14:nvContentPartPr>
              <p14:xfrm>
                <a:off x="9545835" y="2196945"/>
                <a:ext cx="12240" cy="22896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E41B79DE-D5D1-4126-A97A-EC1E3B00AE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28195" y="2178945"/>
                  <a:ext cx="47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57AEBEEC-7B3B-40F0-A002-391A378B3EC5}"/>
                    </a:ext>
                  </a:extLst>
                </p14:cNvPr>
                <p14:cNvContentPartPr/>
                <p14:nvPr/>
              </p14:nvContentPartPr>
              <p14:xfrm>
                <a:off x="9610635" y="2265345"/>
                <a:ext cx="191160" cy="11448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57AEBEEC-7B3B-40F0-A002-391A378B3E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92995" y="2247705"/>
                  <a:ext cx="226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0C690148-13D0-43A4-9A4C-AA175F8FCC53}"/>
                    </a:ext>
                  </a:extLst>
                </p14:cNvPr>
                <p14:cNvContentPartPr/>
                <p14:nvPr/>
              </p14:nvContentPartPr>
              <p14:xfrm>
                <a:off x="9838875" y="2154105"/>
                <a:ext cx="174960" cy="26568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0C690148-13D0-43A4-9A4C-AA175F8FCC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20875" y="2136105"/>
                  <a:ext cx="210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34AF5F20-D23B-4E6C-BF9B-6BF600F94A55}"/>
                    </a:ext>
                  </a:extLst>
                </p14:cNvPr>
                <p14:cNvContentPartPr/>
                <p14:nvPr/>
              </p14:nvContentPartPr>
              <p14:xfrm>
                <a:off x="10016715" y="2082825"/>
                <a:ext cx="147960" cy="43848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34AF5F20-D23B-4E6C-BF9B-6BF600F94A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98715" y="2065185"/>
                  <a:ext cx="1836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7EECFB82-05AF-47FC-AE83-7446CB839C9C}"/>
                    </a:ext>
                  </a:extLst>
                </p14:cNvPr>
                <p14:cNvContentPartPr/>
                <p14:nvPr/>
              </p14:nvContentPartPr>
              <p14:xfrm>
                <a:off x="8744835" y="2092545"/>
                <a:ext cx="105480" cy="41580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7EECFB82-05AF-47FC-AE83-7446CB839C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27195" y="2074905"/>
                  <a:ext cx="14112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26E8CF6F-DDD9-4A0F-A734-E76DC9920700}"/>
              </a:ext>
            </a:extLst>
          </p:cNvPr>
          <p:cNvGrpSpPr/>
          <p:nvPr/>
        </p:nvGrpSpPr>
        <p:grpSpPr>
          <a:xfrm>
            <a:off x="1441875" y="2698065"/>
            <a:ext cx="1750680" cy="475200"/>
            <a:chOff x="1441875" y="2698065"/>
            <a:chExt cx="175068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0565BE78-6CC2-4635-9A7D-9EFDAB7CF2F9}"/>
                    </a:ext>
                  </a:extLst>
                </p14:cNvPr>
                <p14:cNvContentPartPr/>
                <p14:nvPr/>
              </p14:nvContentPartPr>
              <p14:xfrm>
                <a:off x="1441875" y="2698065"/>
                <a:ext cx="311040" cy="27468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0565BE78-6CC2-4635-9A7D-9EFDAB7CF2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3875" y="2680065"/>
                  <a:ext cx="3466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78AA532C-9A69-46B7-B9E3-D2C36A48FAA6}"/>
                    </a:ext>
                  </a:extLst>
                </p14:cNvPr>
                <p14:cNvContentPartPr/>
                <p14:nvPr/>
              </p14:nvContentPartPr>
              <p14:xfrm>
                <a:off x="1778475" y="2960505"/>
                <a:ext cx="171360" cy="11376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78AA532C-9A69-46B7-B9E3-D2C36A48FAA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60475" y="2942865"/>
                  <a:ext cx="20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EA10D787-F25E-4677-985F-93F661EAD7BD}"/>
                    </a:ext>
                  </a:extLst>
                </p14:cNvPr>
                <p14:cNvContentPartPr/>
                <p14:nvPr/>
              </p14:nvContentPartPr>
              <p14:xfrm>
                <a:off x="2035875" y="2858265"/>
                <a:ext cx="210600" cy="7344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EA10D787-F25E-4677-985F-93F661EAD7B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17875" y="2840625"/>
                  <a:ext cx="246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64525DBE-A4D0-45B4-9651-982C95B7AD40}"/>
                    </a:ext>
                  </a:extLst>
                </p14:cNvPr>
                <p14:cNvContentPartPr/>
                <p14:nvPr/>
              </p14:nvContentPartPr>
              <p14:xfrm>
                <a:off x="2092395" y="2973825"/>
                <a:ext cx="132840" cy="1044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64525DBE-A4D0-45B4-9651-982C95B7AD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74755" y="2955825"/>
                  <a:ext cx="168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3994E4BB-4739-45D7-B2A9-FE22C87D43F6}"/>
                    </a:ext>
                  </a:extLst>
                </p14:cNvPr>
                <p14:cNvContentPartPr/>
                <p14:nvPr/>
              </p14:nvContentPartPr>
              <p14:xfrm>
                <a:off x="2374995" y="2787705"/>
                <a:ext cx="168120" cy="31680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3994E4BB-4739-45D7-B2A9-FE22C87D43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57355" y="2770065"/>
                  <a:ext cx="2037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9138EA2D-C4AE-4A0A-B22B-F282AE5E2240}"/>
                    </a:ext>
                  </a:extLst>
                </p14:cNvPr>
                <p14:cNvContentPartPr/>
                <p14:nvPr/>
              </p14:nvContentPartPr>
              <p14:xfrm>
                <a:off x="2526915" y="3046185"/>
                <a:ext cx="192240" cy="12708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9138EA2D-C4AE-4A0A-B22B-F282AE5E22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09275" y="3028545"/>
                  <a:ext cx="227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8184F31C-EA6C-4891-96C2-3DA45FA54C1B}"/>
                    </a:ext>
                  </a:extLst>
                </p14:cNvPr>
                <p14:cNvContentPartPr/>
                <p14:nvPr/>
              </p14:nvContentPartPr>
              <p14:xfrm>
                <a:off x="2805195" y="2803185"/>
                <a:ext cx="171000" cy="24984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8184F31C-EA6C-4891-96C2-3DA45FA54C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87555" y="2785185"/>
                  <a:ext cx="2066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64D98C32-039A-4C7D-9B0F-0A00C6A4829A}"/>
                    </a:ext>
                  </a:extLst>
                </p14:cNvPr>
                <p14:cNvContentPartPr/>
                <p14:nvPr/>
              </p14:nvContentPartPr>
              <p14:xfrm>
                <a:off x="2862075" y="2920185"/>
                <a:ext cx="125640" cy="5580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64D98C32-039A-4C7D-9B0F-0A00C6A4829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44075" y="2902545"/>
                  <a:ext cx="161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E6057A68-DCB8-4201-9A4D-4799A74A0491}"/>
                    </a:ext>
                  </a:extLst>
                </p14:cNvPr>
                <p14:cNvContentPartPr/>
                <p14:nvPr/>
              </p14:nvContentPartPr>
              <p14:xfrm>
                <a:off x="3027675" y="3008745"/>
                <a:ext cx="164880" cy="13896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E6057A68-DCB8-4201-9A4D-4799A74A049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09675" y="2990745"/>
                  <a:ext cx="20052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347EB9F7-E486-42C5-82F6-AC39FE81B394}"/>
              </a:ext>
            </a:extLst>
          </p:cNvPr>
          <p:cNvGrpSpPr/>
          <p:nvPr/>
        </p:nvGrpSpPr>
        <p:grpSpPr>
          <a:xfrm>
            <a:off x="2414955" y="2173545"/>
            <a:ext cx="2139840" cy="420120"/>
            <a:chOff x="2414955" y="2173545"/>
            <a:chExt cx="213984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24E9FD6C-3744-4D0D-9FBB-438089D93507}"/>
                    </a:ext>
                  </a:extLst>
                </p14:cNvPr>
                <p14:cNvContentPartPr/>
                <p14:nvPr/>
              </p14:nvContentPartPr>
              <p14:xfrm>
                <a:off x="2414955" y="2189745"/>
                <a:ext cx="254880" cy="18324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24E9FD6C-3744-4D0D-9FBB-438089D9350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97315" y="2171745"/>
                  <a:ext cx="290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F8C3E45C-D9C6-47DB-B82C-99B8F3A78A60}"/>
                    </a:ext>
                  </a:extLst>
                </p14:cNvPr>
                <p14:cNvContentPartPr/>
                <p14:nvPr/>
              </p14:nvContentPartPr>
              <p14:xfrm>
                <a:off x="2541315" y="2181105"/>
                <a:ext cx="234720" cy="19188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F8C3E45C-D9C6-47DB-B82C-99B8F3A78A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23315" y="2163465"/>
                  <a:ext cx="270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917617A2-F2B2-42C5-BEE1-CA60705279AE}"/>
                    </a:ext>
                  </a:extLst>
                </p14:cNvPr>
                <p14:cNvContentPartPr/>
                <p14:nvPr/>
              </p14:nvContentPartPr>
              <p14:xfrm>
                <a:off x="2785395" y="2311425"/>
                <a:ext cx="38160" cy="15948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917617A2-F2B2-42C5-BEE1-CA60705279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67395" y="2293785"/>
                  <a:ext cx="73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F70E341D-5531-48D8-9A20-3246CB03C212}"/>
                    </a:ext>
                  </a:extLst>
                </p14:cNvPr>
                <p14:cNvContentPartPr/>
                <p14:nvPr/>
              </p14:nvContentPartPr>
              <p14:xfrm>
                <a:off x="2972595" y="2291625"/>
                <a:ext cx="147240" cy="3384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F70E341D-5531-48D8-9A20-3246CB03C21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54955" y="2273625"/>
                  <a:ext cx="182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88343816-86D5-45AE-9274-BC9FF73E5EBE}"/>
                    </a:ext>
                  </a:extLst>
                </p14:cNvPr>
                <p14:cNvContentPartPr/>
                <p14:nvPr/>
              </p14:nvContentPartPr>
              <p14:xfrm>
                <a:off x="2961435" y="2366145"/>
                <a:ext cx="142200" cy="1260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88343816-86D5-45AE-9274-BC9FF73E5E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43795" y="2348145"/>
                  <a:ext cx="177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36865C6B-4796-4E77-AC5C-C07B97D08D96}"/>
                    </a:ext>
                  </a:extLst>
                </p14:cNvPr>
                <p14:cNvContentPartPr/>
                <p14:nvPr/>
              </p14:nvContentPartPr>
              <p14:xfrm>
                <a:off x="3203355" y="2236185"/>
                <a:ext cx="141120" cy="26424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36865C6B-4796-4E77-AC5C-C07B97D08D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85355" y="2218185"/>
                  <a:ext cx="1767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E33CC3EB-CEB0-45C1-94CC-9FF96933FDA3}"/>
                    </a:ext>
                  </a:extLst>
                </p14:cNvPr>
                <p14:cNvContentPartPr/>
                <p14:nvPr/>
              </p14:nvContentPartPr>
              <p14:xfrm>
                <a:off x="3341235" y="2441385"/>
                <a:ext cx="40680" cy="15228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E33CC3EB-CEB0-45C1-94CC-9FF96933FD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23595" y="2423745"/>
                  <a:ext cx="76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1E4CC071-DD76-4EE4-98DD-D99003FE985A}"/>
                    </a:ext>
                  </a:extLst>
                </p14:cNvPr>
                <p14:cNvContentPartPr/>
                <p14:nvPr/>
              </p14:nvContentPartPr>
              <p14:xfrm>
                <a:off x="3418635" y="2280825"/>
                <a:ext cx="175680" cy="181800"/>
              </p14:xfrm>
            </p:contentPart>
          </mc:Choice>
          <mc:Fallback xmlns=""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1E4CC071-DD76-4EE4-98DD-D99003FE985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00635" y="2263185"/>
                  <a:ext cx="211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DB8E12C8-EBB5-4826-8E6A-C6624BF521D8}"/>
                    </a:ext>
                  </a:extLst>
                </p14:cNvPr>
                <p14:cNvContentPartPr/>
                <p14:nvPr/>
              </p14:nvContentPartPr>
              <p14:xfrm>
                <a:off x="3465075" y="2353185"/>
                <a:ext cx="103680" cy="2520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DB8E12C8-EBB5-4826-8E6A-C6624BF521D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47435" y="2335185"/>
                  <a:ext cx="139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B0418707-8409-4276-BF8B-FDB1176F3A66}"/>
                    </a:ext>
                  </a:extLst>
                </p14:cNvPr>
                <p14:cNvContentPartPr/>
                <p14:nvPr/>
              </p14:nvContentPartPr>
              <p14:xfrm>
                <a:off x="3574155" y="2377305"/>
                <a:ext cx="25200" cy="16848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B0418707-8409-4276-BF8B-FDB1176F3A6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56155" y="2359665"/>
                  <a:ext cx="60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193D28D9-EB6F-4A84-94DA-9BEB28373BB1}"/>
                    </a:ext>
                  </a:extLst>
                </p14:cNvPr>
                <p14:cNvContentPartPr/>
                <p14:nvPr/>
              </p14:nvContentPartPr>
              <p14:xfrm>
                <a:off x="3694755" y="2298465"/>
                <a:ext cx="183240" cy="129240"/>
              </p14:xfrm>
            </p:contentPart>
          </mc:Choice>
          <mc:Fallback xmlns=""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193D28D9-EB6F-4A84-94DA-9BEB28373BB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77115" y="2280465"/>
                  <a:ext cx="218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9847F732-1517-43D1-BDC5-4EFE4D1D0945}"/>
                    </a:ext>
                  </a:extLst>
                </p14:cNvPr>
                <p14:cNvContentPartPr/>
                <p14:nvPr/>
              </p14:nvContentPartPr>
              <p14:xfrm>
                <a:off x="3900315" y="2343465"/>
                <a:ext cx="133200" cy="9576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9847F732-1517-43D1-BDC5-4EFE4D1D09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82315" y="2325465"/>
                  <a:ext cx="168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F1F157C8-0D0D-40E9-B6B2-023EBFA16392}"/>
                    </a:ext>
                  </a:extLst>
                </p14:cNvPr>
                <p14:cNvContentPartPr/>
                <p14:nvPr/>
              </p14:nvContentPartPr>
              <p14:xfrm>
                <a:off x="4033875" y="2323665"/>
                <a:ext cx="71280" cy="12600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F1F157C8-0D0D-40E9-B6B2-023EBFA1639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16235" y="2306025"/>
                  <a:ext cx="106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64B0C7B1-1339-4606-A5F8-53CAC0B94DFE}"/>
                    </a:ext>
                  </a:extLst>
                </p14:cNvPr>
                <p14:cNvContentPartPr/>
                <p14:nvPr/>
              </p14:nvContentPartPr>
              <p14:xfrm>
                <a:off x="4069515" y="2250225"/>
                <a:ext cx="39600" cy="18036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64B0C7B1-1339-4606-A5F8-53CAC0B94DF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51875" y="2232225"/>
                  <a:ext cx="75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ACBC6C96-A91A-414A-970E-9365CB427E40}"/>
                    </a:ext>
                  </a:extLst>
                </p14:cNvPr>
                <p14:cNvContentPartPr/>
                <p14:nvPr/>
              </p14:nvContentPartPr>
              <p14:xfrm>
                <a:off x="4163475" y="2212785"/>
                <a:ext cx="115200" cy="21060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ACBC6C96-A91A-414A-970E-9365CB427E4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45835" y="2195145"/>
                  <a:ext cx="150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D0D4491F-BBC7-42E7-B86E-9FE436F0F377}"/>
                    </a:ext>
                  </a:extLst>
                </p14:cNvPr>
                <p14:cNvContentPartPr/>
                <p14:nvPr/>
              </p14:nvContentPartPr>
              <p14:xfrm>
                <a:off x="4292355" y="2173545"/>
                <a:ext cx="55800" cy="33804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D0D4491F-BBC7-42E7-B86E-9FE436F0F37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74715" y="2155905"/>
                  <a:ext cx="914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752D459D-CAAB-4628-823A-CF122DBE1F85}"/>
                    </a:ext>
                  </a:extLst>
                </p14:cNvPr>
                <p14:cNvContentPartPr/>
                <p14:nvPr/>
              </p14:nvContentPartPr>
              <p14:xfrm>
                <a:off x="3664515" y="2199105"/>
                <a:ext cx="114120" cy="377640"/>
              </p14:xfrm>
            </p:contentPart>
          </mc:Choice>
          <mc:Fallback xmlns=""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752D459D-CAAB-4628-823A-CF122DBE1F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46515" y="2181465"/>
                  <a:ext cx="1497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247D3BCD-26A0-4B69-A781-E6FB17683882}"/>
                    </a:ext>
                  </a:extLst>
                </p14:cNvPr>
                <p14:cNvContentPartPr/>
                <p14:nvPr/>
              </p14:nvContentPartPr>
              <p14:xfrm>
                <a:off x="4424475" y="2312505"/>
                <a:ext cx="130320" cy="11880"/>
              </p14:xfrm>
            </p:contentPart>
          </mc:Choice>
          <mc:Fallback xmlns=""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247D3BCD-26A0-4B69-A781-E6FB176838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06835" y="2294505"/>
                  <a:ext cx="165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805C885F-EA2D-4EA2-A52B-3634D4C2A62F}"/>
                    </a:ext>
                  </a:extLst>
                </p14:cNvPr>
                <p14:cNvContentPartPr/>
                <p14:nvPr/>
              </p14:nvContentPartPr>
              <p14:xfrm>
                <a:off x="4403955" y="2372625"/>
                <a:ext cx="146520" cy="1656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805C885F-EA2D-4EA2-A52B-3634D4C2A62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85955" y="2354625"/>
                  <a:ext cx="1821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A3C83CEF-23FD-4CBB-9BB0-00CF2E30798E}"/>
              </a:ext>
            </a:extLst>
          </p:cNvPr>
          <p:cNvGrpSpPr/>
          <p:nvPr/>
        </p:nvGrpSpPr>
        <p:grpSpPr>
          <a:xfrm>
            <a:off x="3404595" y="2717865"/>
            <a:ext cx="1100520" cy="352800"/>
            <a:chOff x="3404595" y="2717865"/>
            <a:chExt cx="110052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AC6A2D27-240C-49BC-83BE-E4A6C0B0F519}"/>
                    </a:ext>
                  </a:extLst>
                </p14:cNvPr>
                <p14:cNvContentPartPr/>
                <p14:nvPr/>
              </p14:nvContentPartPr>
              <p14:xfrm>
                <a:off x="3404595" y="2799585"/>
                <a:ext cx="62280" cy="249120"/>
              </p14:xfrm>
            </p:contentPart>
          </mc:Choice>
          <mc:Fallback xmlns=""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AC6A2D27-240C-49BC-83BE-E4A6C0B0F51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86595" y="2781945"/>
                  <a:ext cx="97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A2D5599D-6ECA-428A-B444-42148C72BFB1}"/>
                    </a:ext>
                  </a:extLst>
                </p14:cNvPr>
                <p14:cNvContentPartPr/>
                <p14:nvPr/>
              </p14:nvContentPartPr>
              <p14:xfrm>
                <a:off x="3507555" y="2855025"/>
                <a:ext cx="288000" cy="155160"/>
              </p14:xfrm>
            </p:contentPart>
          </mc:Choice>
          <mc:Fallback xmlns=""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A2D5599D-6ECA-428A-B444-42148C72BFB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89555" y="2837025"/>
                  <a:ext cx="323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7D3BBE48-6C28-45B4-8B99-663D712DC673}"/>
                    </a:ext>
                  </a:extLst>
                </p14:cNvPr>
                <p14:cNvContentPartPr/>
                <p14:nvPr/>
              </p14:nvContentPartPr>
              <p14:xfrm>
                <a:off x="3857835" y="2903265"/>
                <a:ext cx="145800" cy="11592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7D3BBE48-6C28-45B4-8B99-663D712DC67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40195" y="2885625"/>
                  <a:ext cx="181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BE21AC44-8BAC-4761-9131-A5E1AAFC1749}"/>
                    </a:ext>
                  </a:extLst>
                </p14:cNvPr>
                <p14:cNvContentPartPr/>
                <p14:nvPr/>
              </p14:nvContentPartPr>
              <p14:xfrm>
                <a:off x="3994275" y="2894265"/>
                <a:ext cx="108720" cy="127080"/>
              </p14:xfrm>
            </p:contentPart>
          </mc:Choice>
          <mc:Fallback xmlns=""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BE21AC44-8BAC-4761-9131-A5E1AAFC174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76635" y="2876265"/>
                  <a:ext cx="144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AD4782A0-BDE1-4AD1-94FF-39A987754F3C}"/>
                    </a:ext>
                  </a:extLst>
                </p14:cNvPr>
                <p14:cNvContentPartPr/>
                <p14:nvPr/>
              </p14:nvContentPartPr>
              <p14:xfrm>
                <a:off x="4074555" y="2783385"/>
                <a:ext cx="30960" cy="21636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AD4782A0-BDE1-4AD1-94FF-39A987754F3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56555" y="2765745"/>
                  <a:ext cx="66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D50A0705-EAF4-4FD2-B43A-3605880F4045}"/>
                    </a:ext>
                  </a:extLst>
                </p14:cNvPr>
                <p14:cNvContentPartPr/>
                <p14:nvPr/>
              </p14:nvContentPartPr>
              <p14:xfrm>
                <a:off x="4156635" y="2779425"/>
                <a:ext cx="208800" cy="23940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D50A0705-EAF4-4FD2-B43A-3605880F404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38995" y="2761785"/>
                  <a:ext cx="244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01F939AA-A09F-4B66-AA87-E7867649BE79}"/>
                    </a:ext>
                  </a:extLst>
                </p14:cNvPr>
                <p14:cNvContentPartPr/>
                <p14:nvPr/>
              </p14:nvContentPartPr>
              <p14:xfrm>
                <a:off x="4388475" y="2717865"/>
                <a:ext cx="116640" cy="352800"/>
              </p14:xfrm>
            </p:contentPart>
          </mc:Choice>
          <mc:Fallback xmlns=""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01F939AA-A09F-4B66-AA87-E7867649BE7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70475" y="2700225"/>
                  <a:ext cx="152280" cy="38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9541D652-109C-40ED-B0ED-0BBC71B3F886}"/>
                  </a:ext>
                </a:extLst>
              </p14:cNvPr>
              <p14:cNvContentPartPr/>
              <p14:nvPr/>
            </p14:nvContentPartPr>
            <p14:xfrm>
              <a:off x="4713915" y="2888505"/>
              <a:ext cx="199080" cy="1656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9541D652-109C-40ED-B0ED-0BBC71B3F88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696275" y="2870865"/>
                <a:ext cx="2347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B9769501-18E8-461C-A8B9-FDECFC76A267}"/>
                  </a:ext>
                </a:extLst>
              </p14:cNvPr>
              <p14:cNvContentPartPr/>
              <p14:nvPr/>
            </p14:nvContentPartPr>
            <p14:xfrm>
              <a:off x="4736955" y="3003705"/>
              <a:ext cx="138600" cy="19800"/>
            </p14:xfrm>
          </p:contentPart>
        </mc:Choice>
        <mc:Fallback xmlns=""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B9769501-18E8-461C-A8B9-FDECFC76A26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719315" y="2985705"/>
                <a:ext cx="17424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o 103">
            <a:extLst>
              <a:ext uri="{FF2B5EF4-FFF2-40B4-BE49-F238E27FC236}">
                <a16:creationId xmlns:a16="http://schemas.microsoft.com/office/drawing/2014/main" id="{FB568A5E-24C5-48F9-811E-F7A78C057850}"/>
              </a:ext>
            </a:extLst>
          </p:cNvPr>
          <p:cNvGrpSpPr/>
          <p:nvPr/>
        </p:nvGrpSpPr>
        <p:grpSpPr>
          <a:xfrm>
            <a:off x="5124315" y="2807865"/>
            <a:ext cx="576000" cy="232200"/>
            <a:chOff x="5124315" y="2807865"/>
            <a:chExt cx="57600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D49CE942-C54E-4866-9D16-45B9FC8133E1}"/>
                    </a:ext>
                  </a:extLst>
                </p14:cNvPr>
                <p14:cNvContentPartPr/>
                <p14:nvPr/>
              </p14:nvContentPartPr>
              <p14:xfrm>
                <a:off x="5124315" y="2807865"/>
                <a:ext cx="222840" cy="232200"/>
              </p14:xfrm>
            </p:contentPart>
          </mc:Choice>
          <mc:Fallback xmlns=""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D49CE942-C54E-4866-9D16-45B9FC8133E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06675" y="2789865"/>
                  <a:ext cx="258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A486A263-6CE9-4BFC-8544-240051A66E92}"/>
                    </a:ext>
                  </a:extLst>
                </p14:cNvPr>
                <p14:cNvContentPartPr/>
                <p14:nvPr/>
              </p14:nvContentPartPr>
              <p14:xfrm>
                <a:off x="5386755" y="2842425"/>
                <a:ext cx="33480" cy="172080"/>
              </p14:xfrm>
            </p:contentPart>
          </mc:Choice>
          <mc:Fallback xmlns=""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A486A263-6CE9-4BFC-8544-240051A66E9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69115" y="2824785"/>
                  <a:ext cx="69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A1399B5B-14BA-4701-8C0F-3C9B99DF230D}"/>
                    </a:ext>
                  </a:extLst>
                </p14:cNvPr>
                <p14:cNvContentPartPr/>
                <p14:nvPr/>
              </p14:nvContentPartPr>
              <p14:xfrm>
                <a:off x="5497635" y="2828745"/>
                <a:ext cx="202680" cy="187560"/>
              </p14:xfrm>
            </p:contentPart>
          </mc:Choice>
          <mc:Fallback xmlns=""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A1399B5B-14BA-4701-8C0F-3C9B99DF230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79995" y="2811105"/>
                  <a:ext cx="23832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A86A69EF-9D04-4C6E-BF57-8E9D8E14BAF0}"/>
              </a:ext>
            </a:extLst>
          </p:cNvPr>
          <p:cNvGrpSpPr/>
          <p:nvPr/>
        </p:nvGrpSpPr>
        <p:grpSpPr>
          <a:xfrm>
            <a:off x="6028995" y="2715705"/>
            <a:ext cx="1992600" cy="367920"/>
            <a:chOff x="6028995" y="2715705"/>
            <a:chExt cx="199260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6C4DFD10-AC2C-4C1F-84B4-0AEE57694FC5}"/>
                    </a:ext>
                  </a:extLst>
                </p14:cNvPr>
                <p14:cNvContentPartPr/>
                <p14:nvPr/>
              </p14:nvContentPartPr>
              <p14:xfrm>
                <a:off x="6053115" y="2839905"/>
                <a:ext cx="301680" cy="164880"/>
              </p14:xfrm>
            </p:contentPart>
          </mc:Choice>
          <mc:Fallback xmlns=""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6C4DFD10-AC2C-4C1F-84B4-0AEE57694FC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35475" y="2821905"/>
                  <a:ext cx="337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4FA9A33A-6816-46E9-896B-7E5DCF45FB87}"/>
                    </a:ext>
                  </a:extLst>
                </p14:cNvPr>
                <p14:cNvContentPartPr/>
                <p14:nvPr/>
              </p14:nvContentPartPr>
              <p14:xfrm>
                <a:off x="6452715" y="2885985"/>
                <a:ext cx="204840" cy="11088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4FA9A33A-6816-46E9-896B-7E5DCF45FB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34715" y="2867985"/>
                  <a:ext cx="240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77534244-EA9D-48A7-9893-B6BD8D4446AC}"/>
                    </a:ext>
                  </a:extLst>
                </p14:cNvPr>
                <p14:cNvContentPartPr/>
                <p14:nvPr/>
              </p14:nvContentPartPr>
              <p14:xfrm>
                <a:off x="6702915" y="2880585"/>
                <a:ext cx="86400" cy="11160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77534244-EA9D-48A7-9893-B6BD8D4446A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84915" y="2862585"/>
                  <a:ext cx="122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2F75C35F-724A-4908-93F7-020489676891}"/>
                    </a:ext>
                  </a:extLst>
                </p14:cNvPr>
                <p14:cNvContentPartPr/>
                <p14:nvPr/>
              </p14:nvContentPartPr>
              <p14:xfrm>
                <a:off x="6782835" y="2759625"/>
                <a:ext cx="225720" cy="248040"/>
              </p14:xfrm>
            </p:contentPart>
          </mc:Choice>
          <mc:Fallback xmlns=""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2F75C35F-724A-4908-93F7-0204896768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64835" y="2741985"/>
                  <a:ext cx="2613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D6178357-B5D2-423F-857A-96DA32C3011A}"/>
                    </a:ext>
                  </a:extLst>
                </p14:cNvPr>
                <p14:cNvContentPartPr/>
                <p14:nvPr/>
              </p14:nvContentPartPr>
              <p14:xfrm>
                <a:off x="7053555" y="2830545"/>
                <a:ext cx="183600" cy="120240"/>
              </p14:xfrm>
            </p:contentPart>
          </mc:Choice>
          <mc:Fallback xmlns=""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D6178357-B5D2-423F-857A-96DA32C3011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35555" y="2812905"/>
                  <a:ext cx="219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B2DA74C4-31C5-480D-8DEC-E3CE6A624D51}"/>
                    </a:ext>
                  </a:extLst>
                </p14:cNvPr>
                <p14:cNvContentPartPr/>
                <p14:nvPr/>
              </p14:nvContentPartPr>
              <p14:xfrm>
                <a:off x="7272435" y="2787345"/>
                <a:ext cx="179280" cy="217080"/>
              </p14:xfrm>
            </p:contentPart>
          </mc:Choice>
          <mc:Fallback xmlns=""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B2DA74C4-31C5-480D-8DEC-E3CE6A624D5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54795" y="2769705"/>
                  <a:ext cx="214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D917EADC-A00A-4730-B2F1-B0FCAC0D0A4C}"/>
                    </a:ext>
                  </a:extLst>
                </p14:cNvPr>
                <p14:cNvContentPartPr/>
                <p14:nvPr/>
              </p14:nvContentPartPr>
              <p14:xfrm>
                <a:off x="7494195" y="2738385"/>
                <a:ext cx="77400" cy="34524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D917EADC-A00A-4730-B2F1-B0FCAC0D0A4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76195" y="2720745"/>
                  <a:ext cx="1130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F0577805-8D96-4726-9264-46B939014F2E}"/>
                    </a:ext>
                  </a:extLst>
                </p14:cNvPr>
                <p14:cNvContentPartPr/>
                <p14:nvPr/>
              </p14:nvContentPartPr>
              <p14:xfrm>
                <a:off x="6028995" y="2715705"/>
                <a:ext cx="136080" cy="354960"/>
              </p14:xfrm>
            </p:contentPart>
          </mc:Choice>
          <mc:Fallback xmlns=""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F0577805-8D96-4726-9264-46B939014F2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10995" y="2697705"/>
                  <a:ext cx="1717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3B9F416B-1948-4267-B63D-68EB94FC2904}"/>
                    </a:ext>
                  </a:extLst>
                </p14:cNvPr>
                <p14:cNvContentPartPr/>
                <p14:nvPr/>
              </p14:nvContentPartPr>
              <p14:xfrm>
                <a:off x="7704435" y="2853585"/>
                <a:ext cx="317160" cy="37800"/>
              </p14:xfrm>
            </p:contentPart>
          </mc:Choice>
          <mc:Fallback xmlns=""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3B9F416B-1948-4267-B63D-68EB94FC290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86795" y="2835585"/>
                  <a:ext cx="352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BE9B9EB4-8346-4670-B688-FC470BBF0A59}"/>
                    </a:ext>
                  </a:extLst>
                </p14:cNvPr>
                <p14:cNvContentPartPr/>
                <p14:nvPr/>
              </p14:nvContentPartPr>
              <p14:xfrm>
                <a:off x="7725675" y="2914065"/>
                <a:ext cx="294120" cy="31320"/>
              </p14:xfrm>
            </p:contentPart>
          </mc:Choice>
          <mc:Fallback xmlns=""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BE9B9EB4-8346-4670-B688-FC470BBF0A5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08035" y="2896065"/>
                  <a:ext cx="329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F52B7DE2-CB70-4076-8368-0C4ACDB94F6B}"/>
                    </a:ext>
                  </a:extLst>
                </p14:cNvPr>
                <p14:cNvContentPartPr/>
                <p14:nvPr/>
              </p14:nvContentPartPr>
              <p14:xfrm>
                <a:off x="7721355" y="3004785"/>
                <a:ext cx="258120" cy="19800"/>
              </p14:xfrm>
            </p:contentPart>
          </mc:Choice>
          <mc:Fallback xmlns=""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F52B7DE2-CB70-4076-8368-0C4ACDB94F6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03715" y="2987145"/>
                  <a:ext cx="29376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58AC479D-E568-479E-BAE9-345E3F86AB2E}"/>
              </a:ext>
            </a:extLst>
          </p:cNvPr>
          <p:cNvGrpSpPr/>
          <p:nvPr/>
        </p:nvGrpSpPr>
        <p:grpSpPr>
          <a:xfrm>
            <a:off x="1442955" y="3551265"/>
            <a:ext cx="1677600" cy="370800"/>
            <a:chOff x="1442955" y="3551265"/>
            <a:chExt cx="16776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F2C49CA2-8651-415E-8855-4B37C01740F1}"/>
                    </a:ext>
                  </a:extLst>
                </p14:cNvPr>
                <p14:cNvContentPartPr/>
                <p14:nvPr/>
              </p14:nvContentPartPr>
              <p14:xfrm>
                <a:off x="1442955" y="3571425"/>
                <a:ext cx="250200" cy="177120"/>
              </p14:xfrm>
            </p:contentPart>
          </mc:Choice>
          <mc:Fallback xmlns=""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F2C49CA2-8651-415E-8855-4B37C01740F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24955" y="3553425"/>
                  <a:ext cx="285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2A7B4CD2-147A-4934-88A4-199C9CF1C82D}"/>
                    </a:ext>
                  </a:extLst>
                </p14:cNvPr>
                <p14:cNvContentPartPr/>
                <p14:nvPr/>
              </p14:nvContentPartPr>
              <p14:xfrm>
                <a:off x="1707555" y="3665385"/>
                <a:ext cx="169920" cy="162000"/>
              </p14:xfrm>
            </p:contentPart>
          </mc:Choice>
          <mc:Fallback xmlns=""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2A7B4CD2-147A-4934-88A4-199C9CF1C82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89915" y="3647385"/>
                  <a:ext cx="205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B2892323-6069-4CC7-A5CC-49117636B169}"/>
                    </a:ext>
                  </a:extLst>
                </p14:cNvPr>
                <p14:cNvContentPartPr/>
                <p14:nvPr/>
              </p14:nvContentPartPr>
              <p14:xfrm>
                <a:off x="1980435" y="3618585"/>
                <a:ext cx="157320" cy="40320"/>
              </p14:xfrm>
            </p:contentPart>
          </mc:Choice>
          <mc:Fallback xmlns=""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B2892323-6069-4CC7-A5CC-49117636B16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62435" y="3600945"/>
                  <a:ext cx="192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902E3022-D623-44A3-BB49-29FBDD2F20B7}"/>
                    </a:ext>
                  </a:extLst>
                </p14:cNvPr>
                <p14:cNvContentPartPr/>
                <p14:nvPr/>
              </p14:nvContentPartPr>
              <p14:xfrm>
                <a:off x="2013915" y="3708945"/>
                <a:ext cx="101880" cy="15480"/>
              </p14:xfrm>
            </p:contentPart>
          </mc:Choice>
          <mc:Fallback xmlns=""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902E3022-D623-44A3-BB49-29FBDD2F20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96275" y="3691305"/>
                  <a:ext cx="137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9DB3FDAF-5189-439C-9E9F-D038ED6C4C07}"/>
                    </a:ext>
                  </a:extLst>
                </p14:cNvPr>
                <p14:cNvContentPartPr/>
                <p14:nvPr/>
              </p14:nvContentPartPr>
              <p14:xfrm>
                <a:off x="2295795" y="3551265"/>
                <a:ext cx="164160" cy="298080"/>
              </p14:xfrm>
            </p:contentPart>
          </mc:Choice>
          <mc:Fallback xmlns=""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9DB3FDAF-5189-439C-9E9F-D038ED6C4C0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78155" y="3533265"/>
                  <a:ext cx="1998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CD037D58-7807-49DC-820D-2C28E3803378}"/>
                    </a:ext>
                  </a:extLst>
                </p14:cNvPr>
                <p14:cNvContentPartPr/>
                <p14:nvPr/>
              </p14:nvContentPartPr>
              <p14:xfrm>
                <a:off x="2481555" y="3758985"/>
                <a:ext cx="174960" cy="163080"/>
              </p14:xfrm>
            </p:contentPart>
          </mc:Choice>
          <mc:Fallback xmlns=""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CD037D58-7807-49DC-820D-2C28E380337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63915" y="3740985"/>
                  <a:ext cx="210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FCDE04F8-EF10-439F-A7EA-789EB93FB9B1}"/>
                    </a:ext>
                  </a:extLst>
                </p14:cNvPr>
                <p14:cNvContentPartPr/>
                <p14:nvPr/>
              </p14:nvContentPartPr>
              <p14:xfrm>
                <a:off x="2716995" y="3553785"/>
                <a:ext cx="196920" cy="204840"/>
              </p14:xfrm>
            </p:contentPart>
          </mc:Choice>
          <mc:Fallback xmlns=""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FCDE04F8-EF10-439F-A7EA-789EB93FB9B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99355" y="3535785"/>
                  <a:ext cx="232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11A952B3-7643-4765-AB83-C6F9FD5326D0}"/>
                    </a:ext>
                  </a:extLst>
                </p14:cNvPr>
                <p14:cNvContentPartPr/>
                <p14:nvPr/>
              </p14:nvContentPartPr>
              <p14:xfrm>
                <a:off x="2756235" y="3667905"/>
                <a:ext cx="106200" cy="15840"/>
              </p14:xfrm>
            </p:contentPart>
          </mc:Choice>
          <mc:Fallback xmlns=""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11A952B3-7643-4765-AB83-C6F9FD5326D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38235" y="3649905"/>
                  <a:ext cx="141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2B465576-8273-4298-AAFD-C0B10A49E006}"/>
                    </a:ext>
                  </a:extLst>
                </p14:cNvPr>
                <p14:cNvContentPartPr/>
                <p14:nvPr/>
              </p14:nvContentPartPr>
              <p14:xfrm>
                <a:off x="2911035" y="3712545"/>
                <a:ext cx="209520" cy="202680"/>
              </p14:xfrm>
            </p:contentPart>
          </mc:Choice>
          <mc:Fallback xmlns=""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2B465576-8273-4298-AAFD-C0B10A49E0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93035" y="3694905"/>
                  <a:ext cx="2451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8511DC94-EC69-4E30-88C3-1B533035593E}"/>
              </a:ext>
            </a:extLst>
          </p:cNvPr>
          <p:cNvGrpSpPr/>
          <p:nvPr/>
        </p:nvGrpSpPr>
        <p:grpSpPr>
          <a:xfrm>
            <a:off x="3461475" y="3455505"/>
            <a:ext cx="955800" cy="464040"/>
            <a:chOff x="3461475" y="3455505"/>
            <a:chExt cx="95580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E6A1B9BF-ED7C-4BF3-8857-FCA229AE9E85}"/>
                    </a:ext>
                  </a:extLst>
                </p14:cNvPr>
                <p14:cNvContentPartPr/>
                <p14:nvPr/>
              </p14:nvContentPartPr>
              <p14:xfrm>
                <a:off x="3468315" y="3615705"/>
                <a:ext cx="264240" cy="137160"/>
              </p14:xfrm>
            </p:contentPart>
          </mc:Choice>
          <mc:Fallback xmlns=""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E6A1B9BF-ED7C-4BF3-8857-FCA229AE9E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50675" y="3598065"/>
                  <a:ext cx="299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F0AB829C-9962-4B5C-BB9A-94C42CF5FFDA}"/>
                    </a:ext>
                  </a:extLst>
                </p14:cNvPr>
                <p14:cNvContentPartPr/>
                <p14:nvPr/>
              </p14:nvContentPartPr>
              <p14:xfrm>
                <a:off x="3787635" y="3659985"/>
                <a:ext cx="144360" cy="76680"/>
              </p14:xfrm>
            </p:contentPart>
          </mc:Choice>
          <mc:Fallback xmlns=""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F0AB829C-9962-4B5C-BB9A-94C42CF5FF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69995" y="3641985"/>
                  <a:ext cx="180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7427385F-78AE-40D7-9530-6F9E8BFBE805}"/>
                    </a:ext>
                  </a:extLst>
                </p14:cNvPr>
                <p14:cNvContentPartPr/>
                <p14:nvPr/>
              </p14:nvContentPartPr>
              <p14:xfrm>
                <a:off x="3922995" y="3659985"/>
                <a:ext cx="135000" cy="91800"/>
              </p14:xfrm>
            </p:contentPart>
          </mc:Choice>
          <mc:Fallback xmlns=""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7427385F-78AE-40D7-9530-6F9E8BFBE80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04995" y="3642345"/>
                  <a:ext cx="170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6B86A0F7-E797-4033-9FE2-12D06A4CC474}"/>
                    </a:ext>
                  </a:extLst>
                </p14:cNvPr>
                <p14:cNvContentPartPr/>
                <p14:nvPr/>
              </p14:nvContentPartPr>
              <p14:xfrm>
                <a:off x="4006155" y="3569265"/>
                <a:ext cx="16560" cy="169200"/>
              </p14:xfrm>
            </p:contentPart>
          </mc:Choice>
          <mc:Fallback xmlns=""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6B86A0F7-E797-4033-9FE2-12D06A4CC47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88155" y="3551625"/>
                  <a:ext cx="52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F5FC8410-0504-4229-9ADC-4D23C3FF72A4}"/>
                    </a:ext>
                  </a:extLst>
                </p14:cNvPr>
                <p14:cNvContentPartPr/>
                <p14:nvPr/>
              </p14:nvContentPartPr>
              <p14:xfrm>
                <a:off x="4112715" y="3525345"/>
                <a:ext cx="182880" cy="194040"/>
              </p14:xfrm>
            </p:contentPart>
          </mc:Choice>
          <mc:Fallback xmlns=""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F5FC8410-0504-4229-9ADC-4D23C3FF72A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94715" y="3507705"/>
                  <a:ext cx="218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F0870E05-F257-4B98-BBEA-785A1D577B48}"/>
                    </a:ext>
                  </a:extLst>
                </p14:cNvPr>
                <p14:cNvContentPartPr/>
                <p14:nvPr/>
              </p14:nvContentPartPr>
              <p14:xfrm>
                <a:off x="4344195" y="3455505"/>
                <a:ext cx="73080" cy="309600"/>
              </p14:xfrm>
            </p:contentPart>
          </mc:Choice>
          <mc:Fallback xmlns=""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F0870E05-F257-4B98-BBEA-785A1D577B4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26195" y="3437865"/>
                  <a:ext cx="1087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87C972B2-0332-4044-B92D-FD1F768484B3}"/>
                    </a:ext>
                  </a:extLst>
                </p14:cNvPr>
                <p14:cNvContentPartPr/>
                <p14:nvPr/>
              </p14:nvContentPartPr>
              <p14:xfrm>
                <a:off x="3461475" y="3494745"/>
                <a:ext cx="121680" cy="424800"/>
              </p14:xfrm>
            </p:contentPart>
          </mc:Choice>
          <mc:Fallback xmlns=""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87C972B2-0332-4044-B92D-FD1F768484B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43835" y="3477105"/>
                  <a:ext cx="15732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o 141">
            <a:extLst>
              <a:ext uri="{FF2B5EF4-FFF2-40B4-BE49-F238E27FC236}">
                <a16:creationId xmlns:a16="http://schemas.microsoft.com/office/drawing/2014/main" id="{1E456A30-24E7-4C17-8A2F-42B34FEA9B63}"/>
              </a:ext>
            </a:extLst>
          </p:cNvPr>
          <p:cNvGrpSpPr/>
          <p:nvPr/>
        </p:nvGrpSpPr>
        <p:grpSpPr>
          <a:xfrm>
            <a:off x="4695195" y="3587625"/>
            <a:ext cx="230760" cy="188280"/>
            <a:chOff x="4695195" y="3587625"/>
            <a:chExt cx="2307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774E6A1A-9FC8-47C1-840A-9DE8EF62F2BC}"/>
                    </a:ext>
                  </a:extLst>
                </p14:cNvPr>
                <p14:cNvContentPartPr/>
                <p14:nvPr/>
              </p14:nvContentPartPr>
              <p14:xfrm>
                <a:off x="4702755" y="3587625"/>
                <a:ext cx="223200" cy="10800"/>
              </p14:xfrm>
            </p:contentPart>
          </mc:Choice>
          <mc:Fallback xmlns=""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774E6A1A-9FC8-47C1-840A-9DE8EF62F2B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84755" y="3569625"/>
                  <a:ext cx="258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C3326210-20AD-418E-9F29-908F55337589}"/>
                    </a:ext>
                  </a:extLst>
                </p14:cNvPr>
                <p14:cNvContentPartPr/>
                <p14:nvPr/>
              </p14:nvContentPartPr>
              <p14:xfrm>
                <a:off x="4704555" y="3650625"/>
                <a:ext cx="169200" cy="23400"/>
              </p14:xfrm>
            </p:contentPart>
          </mc:Choice>
          <mc:Fallback xmlns=""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C3326210-20AD-418E-9F29-908F5533758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86915" y="3632625"/>
                  <a:ext cx="204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C8B3908C-21FE-4910-A26E-E9D863CCBEFF}"/>
                    </a:ext>
                  </a:extLst>
                </p14:cNvPr>
                <p14:cNvContentPartPr/>
                <p14:nvPr/>
              </p14:nvContentPartPr>
              <p14:xfrm>
                <a:off x="4695195" y="3758625"/>
                <a:ext cx="190800" cy="17280"/>
              </p14:xfrm>
            </p:contentPart>
          </mc:Choice>
          <mc:Fallback xmlns=""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C8B3908C-21FE-4910-A26E-E9D863CCBEF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677555" y="3740985"/>
                  <a:ext cx="22644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o 161">
            <a:extLst>
              <a:ext uri="{FF2B5EF4-FFF2-40B4-BE49-F238E27FC236}">
                <a16:creationId xmlns:a16="http://schemas.microsoft.com/office/drawing/2014/main" id="{77923A16-200C-4091-99FD-AAB5D5657636}"/>
              </a:ext>
            </a:extLst>
          </p:cNvPr>
          <p:cNvGrpSpPr/>
          <p:nvPr/>
        </p:nvGrpSpPr>
        <p:grpSpPr>
          <a:xfrm>
            <a:off x="5216475" y="3482865"/>
            <a:ext cx="617400" cy="298080"/>
            <a:chOff x="5216475" y="3482865"/>
            <a:chExt cx="61740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36F055BC-ADDA-4617-9B90-0C74A448DC98}"/>
                    </a:ext>
                  </a:extLst>
                </p14:cNvPr>
                <p14:cNvContentPartPr/>
                <p14:nvPr/>
              </p14:nvContentPartPr>
              <p14:xfrm>
                <a:off x="5216475" y="3482865"/>
                <a:ext cx="64440" cy="288720"/>
              </p14:xfrm>
            </p:contentPart>
          </mc:Choice>
          <mc:Fallback xmlns=""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36F055BC-ADDA-4617-9B90-0C74A448DC9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98475" y="3464865"/>
                  <a:ext cx="100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6D98E5A1-1FE4-4B87-B125-BED90662FB64}"/>
                    </a:ext>
                  </a:extLst>
                </p14:cNvPr>
                <p14:cNvContentPartPr/>
                <p14:nvPr/>
              </p14:nvContentPartPr>
              <p14:xfrm>
                <a:off x="5343915" y="3515265"/>
                <a:ext cx="230040" cy="265680"/>
              </p14:xfrm>
            </p:contentPart>
          </mc:Choice>
          <mc:Fallback xmlns=""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6D98E5A1-1FE4-4B87-B125-BED90662FB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26275" y="3497625"/>
                  <a:ext cx="265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8FC5331F-C592-4D8F-9BA3-5519997C877E}"/>
                    </a:ext>
                  </a:extLst>
                </p14:cNvPr>
                <p14:cNvContentPartPr/>
                <p14:nvPr/>
              </p14:nvContentPartPr>
              <p14:xfrm>
                <a:off x="5630835" y="3710745"/>
                <a:ext cx="27000" cy="17640"/>
              </p14:xfrm>
            </p:contentPart>
          </mc:Choice>
          <mc:Fallback xmlns=""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8FC5331F-C592-4D8F-9BA3-5519997C877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13195" y="3693105"/>
                  <a:ext cx="62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8DE24551-5974-49A9-B5C3-2BE9AFF92EFD}"/>
                    </a:ext>
                  </a:extLst>
                </p14:cNvPr>
                <p14:cNvContentPartPr/>
                <p14:nvPr/>
              </p14:nvContentPartPr>
              <p14:xfrm>
                <a:off x="5804715" y="3512745"/>
                <a:ext cx="29160" cy="225720"/>
              </p14:xfrm>
            </p:contentPart>
          </mc:Choice>
          <mc:Fallback xmlns=""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8DE24551-5974-49A9-B5C3-2BE9AFF92EF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86715" y="3495105"/>
                  <a:ext cx="6480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o 160">
            <a:extLst>
              <a:ext uri="{FF2B5EF4-FFF2-40B4-BE49-F238E27FC236}">
                <a16:creationId xmlns:a16="http://schemas.microsoft.com/office/drawing/2014/main" id="{A8D5F518-620A-4FC2-AE70-DE2888AAD720}"/>
              </a:ext>
            </a:extLst>
          </p:cNvPr>
          <p:cNvGrpSpPr/>
          <p:nvPr/>
        </p:nvGrpSpPr>
        <p:grpSpPr>
          <a:xfrm>
            <a:off x="6094875" y="3441825"/>
            <a:ext cx="1370880" cy="396720"/>
            <a:chOff x="6094875" y="3441825"/>
            <a:chExt cx="137088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8D28C328-EA8F-46B4-8233-58DF1CAB29C3}"/>
                    </a:ext>
                  </a:extLst>
                </p14:cNvPr>
                <p14:cNvContentPartPr/>
                <p14:nvPr/>
              </p14:nvContentPartPr>
              <p14:xfrm>
                <a:off x="6129435" y="3554145"/>
                <a:ext cx="376200" cy="184320"/>
              </p14:xfrm>
            </p:contentPart>
          </mc:Choice>
          <mc:Fallback xmlns=""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8D28C328-EA8F-46B4-8233-58DF1CAB29C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11795" y="3536145"/>
                  <a:ext cx="411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609791F9-D8BF-4045-BE9A-1810A0DDBFB3}"/>
                    </a:ext>
                  </a:extLst>
                </p14:cNvPr>
                <p14:cNvContentPartPr/>
                <p14:nvPr/>
              </p14:nvContentPartPr>
              <p14:xfrm>
                <a:off x="6565395" y="3634425"/>
                <a:ext cx="136440" cy="100800"/>
              </p14:xfrm>
            </p:contentPart>
          </mc:Choice>
          <mc:Fallback xmlns=""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609791F9-D8BF-4045-BE9A-1810A0DDBFB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47395" y="3616425"/>
                  <a:ext cx="172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001182A3-E1AA-402A-9BD9-74F38C0C5EB8}"/>
                    </a:ext>
                  </a:extLst>
                </p14:cNvPr>
                <p14:cNvContentPartPr/>
                <p14:nvPr/>
              </p14:nvContentPartPr>
              <p14:xfrm>
                <a:off x="6672675" y="3635865"/>
                <a:ext cx="106200" cy="96120"/>
              </p14:xfrm>
            </p:contentPart>
          </mc:Choice>
          <mc:Fallback xmlns=""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001182A3-E1AA-402A-9BD9-74F38C0C5EB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54675" y="3617865"/>
                  <a:ext cx="141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187874F9-D961-40DA-9CC4-1FC0BCCC1478}"/>
                    </a:ext>
                  </a:extLst>
                </p14:cNvPr>
                <p14:cNvContentPartPr/>
                <p14:nvPr/>
              </p14:nvContentPartPr>
              <p14:xfrm>
                <a:off x="6754035" y="3516705"/>
                <a:ext cx="228240" cy="228600"/>
              </p14:xfrm>
            </p:contentPart>
          </mc:Choice>
          <mc:Fallback xmlns=""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187874F9-D961-40DA-9CC4-1FC0BCCC147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36035" y="3499065"/>
                  <a:ext cx="263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219527E3-AD3E-44F0-983F-13477A36168C}"/>
                    </a:ext>
                  </a:extLst>
                </p14:cNvPr>
                <p14:cNvContentPartPr/>
                <p14:nvPr/>
              </p14:nvContentPartPr>
              <p14:xfrm>
                <a:off x="7019715" y="3585105"/>
                <a:ext cx="201600" cy="131400"/>
              </p14:xfrm>
            </p:contentPart>
          </mc:Choice>
          <mc:Fallback xmlns=""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219527E3-AD3E-44F0-983F-13477A36168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02075" y="3567105"/>
                  <a:ext cx="237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701C8F06-5B43-4393-B9DD-CD48D5BC0369}"/>
                    </a:ext>
                  </a:extLst>
                </p14:cNvPr>
                <p14:cNvContentPartPr/>
                <p14:nvPr/>
              </p14:nvContentPartPr>
              <p14:xfrm>
                <a:off x="7215555" y="3531825"/>
                <a:ext cx="187920" cy="253080"/>
              </p14:xfrm>
            </p:contentPart>
          </mc:Choice>
          <mc:Fallback xmlns=""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701C8F06-5B43-4393-B9DD-CD48D5BC036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97555" y="3513825"/>
                  <a:ext cx="223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95473A2B-3943-4E8E-B4CD-1DA41F02223C}"/>
                    </a:ext>
                  </a:extLst>
                </p14:cNvPr>
                <p14:cNvContentPartPr/>
                <p14:nvPr/>
              </p14:nvContentPartPr>
              <p14:xfrm>
                <a:off x="7380075" y="3441825"/>
                <a:ext cx="85680" cy="396720"/>
              </p14:xfrm>
            </p:contentPart>
          </mc:Choice>
          <mc:Fallback xmlns=""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95473A2B-3943-4E8E-B4CD-1DA41F02223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62435" y="3424185"/>
                  <a:ext cx="1213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D3FC5939-D3EF-4ED1-A3DB-D4D8FC5E289D}"/>
                    </a:ext>
                  </a:extLst>
                </p14:cNvPr>
                <p14:cNvContentPartPr/>
                <p14:nvPr/>
              </p14:nvContentPartPr>
              <p14:xfrm>
                <a:off x="6094875" y="3483585"/>
                <a:ext cx="103680" cy="345240"/>
              </p14:xfrm>
            </p:contentPart>
          </mc:Choice>
          <mc:Fallback xmlns=""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D3FC5939-D3EF-4ED1-A3DB-D4D8FC5E289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076875" y="3465945"/>
                  <a:ext cx="139320" cy="38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o 159">
            <a:extLst>
              <a:ext uri="{FF2B5EF4-FFF2-40B4-BE49-F238E27FC236}">
                <a16:creationId xmlns:a16="http://schemas.microsoft.com/office/drawing/2014/main" id="{CE41735A-FA9D-4186-B059-30684C9A1B9E}"/>
              </a:ext>
            </a:extLst>
          </p:cNvPr>
          <p:cNvGrpSpPr/>
          <p:nvPr/>
        </p:nvGrpSpPr>
        <p:grpSpPr>
          <a:xfrm>
            <a:off x="7774275" y="3592665"/>
            <a:ext cx="277200" cy="188280"/>
            <a:chOff x="7774275" y="3592665"/>
            <a:chExt cx="27720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89E7A185-9193-4033-A921-A860F8A2057D}"/>
                    </a:ext>
                  </a:extLst>
                </p14:cNvPr>
                <p14:cNvContentPartPr/>
                <p14:nvPr/>
              </p14:nvContentPartPr>
              <p14:xfrm>
                <a:off x="7774275" y="3592665"/>
                <a:ext cx="267480" cy="16560"/>
              </p14:xfrm>
            </p:contentPart>
          </mc:Choice>
          <mc:Fallback xmlns=""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89E7A185-9193-4033-A921-A860F8A2057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756635" y="3574665"/>
                  <a:ext cx="303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017ABB7C-B9E4-43D0-AD6F-2DA9E22C2D09}"/>
                    </a:ext>
                  </a:extLst>
                </p14:cNvPr>
                <p14:cNvContentPartPr/>
                <p14:nvPr/>
              </p14:nvContentPartPr>
              <p14:xfrm>
                <a:off x="7798035" y="3667185"/>
                <a:ext cx="245160" cy="1152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017ABB7C-B9E4-43D0-AD6F-2DA9E22C2D0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80035" y="3649545"/>
                  <a:ext cx="280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BAA5DAF3-AB90-4837-883D-37AAB71B8B5E}"/>
                    </a:ext>
                  </a:extLst>
                </p14:cNvPr>
                <p14:cNvContentPartPr/>
                <p14:nvPr/>
              </p14:nvContentPartPr>
              <p14:xfrm>
                <a:off x="7824675" y="3755025"/>
                <a:ext cx="226800" cy="25920"/>
              </p14:xfrm>
            </p:contentPart>
          </mc:Choice>
          <mc:Fallback xmlns=""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BAA5DAF3-AB90-4837-883D-37AAB71B8B5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07035" y="3737385"/>
                  <a:ext cx="26244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o 175">
            <a:extLst>
              <a:ext uri="{FF2B5EF4-FFF2-40B4-BE49-F238E27FC236}">
                <a16:creationId xmlns:a16="http://schemas.microsoft.com/office/drawing/2014/main" id="{C076040E-A469-4BA4-8CCC-A2A6D6ABA585}"/>
              </a:ext>
            </a:extLst>
          </p:cNvPr>
          <p:cNvGrpSpPr/>
          <p:nvPr/>
        </p:nvGrpSpPr>
        <p:grpSpPr>
          <a:xfrm>
            <a:off x="8408955" y="3435705"/>
            <a:ext cx="2154600" cy="442800"/>
            <a:chOff x="8408955" y="3435705"/>
            <a:chExt cx="215460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D24546A3-7FF7-4C02-B324-F3EFEE518789}"/>
                    </a:ext>
                  </a:extLst>
                </p14:cNvPr>
                <p14:cNvContentPartPr/>
                <p14:nvPr/>
              </p14:nvContentPartPr>
              <p14:xfrm>
                <a:off x="8408955" y="3485385"/>
                <a:ext cx="51840" cy="296280"/>
              </p14:xfrm>
            </p:contentPart>
          </mc:Choice>
          <mc:Fallback xmlns=""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D24546A3-7FF7-4C02-B324-F3EFEE51878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390955" y="3467745"/>
                  <a:ext cx="874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93ECC413-5379-4130-9C9E-B44AF4CB3F8B}"/>
                    </a:ext>
                  </a:extLst>
                </p14:cNvPr>
                <p14:cNvContentPartPr/>
                <p14:nvPr/>
              </p14:nvContentPartPr>
              <p14:xfrm>
                <a:off x="8484555" y="3517065"/>
                <a:ext cx="275760" cy="254520"/>
              </p14:xfrm>
            </p:contentPart>
          </mc:Choice>
          <mc:Fallback xmlns=""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93ECC413-5379-4130-9C9E-B44AF4CB3F8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66555" y="3499065"/>
                  <a:ext cx="311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D579EFDC-F7FE-4EC8-BB63-AB73FD7547F8}"/>
                    </a:ext>
                  </a:extLst>
                </p14:cNvPr>
                <p14:cNvContentPartPr/>
                <p14:nvPr/>
              </p14:nvContentPartPr>
              <p14:xfrm>
                <a:off x="8970195" y="3598785"/>
                <a:ext cx="310680" cy="173160"/>
              </p14:xfrm>
            </p:contentPart>
          </mc:Choice>
          <mc:Fallback xmlns=""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D579EFDC-F7FE-4EC8-BB63-AB73FD7547F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52555" y="3580785"/>
                  <a:ext cx="346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1346C18A-8AF6-42A8-A31E-8E2D67C24418}"/>
                    </a:ext>
                  </a:extLst>
                </p14:cNvPr>
                <p14:cNvContentPartPr/>
                <p14:nvPr/>
              </p14:nvContentPartPr>
              <p14:xfrm>
                <a:off x="9313995" y="3678705"/>
                <a:ext cx="201960" cy="108720"/>
              </p14:xfrm>
            </p:contentPart>
          </mc:Choice>
          <mc:Fallback xmlns=""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1346C18A-8AF6-42A8-A31E-8E2D67C2441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96355" y="3661065"/>
                  <a:ext cx="237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DEC93A37-577E-4812-88A1-F48436AE2F9B}"/>
                    </a:ext>
                  </a:extLst>
                </p14:cNvPr>
                <p14:cNvContentPartPr/>
                <p14:nvPr/>
              </p14:nvContentPartPr>
              <p14:xfrm>
                <a:off x="9507675" y="3569985"/>
                <a:ext cx="199800" cy="235080"/>
              </p14:xfrm>
            </p:contentPart>
          </mc:Choice>
          <mc:Fallback xmlns=""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DEC93A37-577E-4812-88A1-F48436AE2F9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89675" y="3551985"/>
                  <a:ext cx="2354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B2D35B2D-2606-41E0-BA2A-9F2E199654F3}"/>
                    </a:ext>
                  </a:extLst>
                </p14:cNvPr>
                <p14:cNvContentPartPr/>
                <p14:nvPr/>
              </p14:nvContentPartPr>
              <p14:xfrm>
                <a:off x="10015995" y="3590505"/>
                <a:ext cx="12600" cy="232920"/>
              </p14:xfrm>
            </p:contentPart>
          </mc:Choice>
          <mc:Fallback xmlns=""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B2D35B2D-2606-41E0-BA2A-9F2E199654F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98355" y="3572505"/>
                  <a:ext cx="48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709362B1-97A0-4B92-89BC-067EAD2059AF}"/>
                    </a:ext>
                  </a:extLst>
                </p14:cNvPr>
                <p14:cNvContentPartPr/>
                <p14:nvPr/>
              </p14:nvContentPartPr>
              <p14:xfrm>
                <a:off x="10069995" y="3612105"/>
                <a:ext cx="202680" cy="174240"/>
              </p14:xfrm>
            </p:contentPart>
          </mc:Choice>
          <mc:Fallback xmlns=""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709362B1-97A0-4B92-89BC-067EAD2059A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52355" y="3594465"/>
                  <a:ext cx="238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Entrada de lápiz 170">
                  <a:extLst>
                    <a:ext uri="{FF2B5EF4-FFF2-40B4-BE49-F238E27FC236}">
                      <a16:creationId xmlns:a16="http://schemas.microsoft.com/office/drawing/2014/main" id="{DD05E5CF-276B-4303-82EC-9A489C5BB87C}"/>
                    </a:ext>
                  </a:extLst>
                </p14:cNvPr>
                <p14:cNvContentPartPr/>
                <p14:nvPr/>
              </p14:nvContentPartPr>
              <p14:xfrm>
                <a:off x="10273035" y="3566025"/>
                <a:ext cx="182520" cy="253080"/>
              </p14:xfrm>
            </p:contentPart>
          </mc:Choice>
          <mc:Fallback xmlns="">
            <p:pic>
              <p:nvPicPr>
                <p:cNvPr id="171" name="Entrada de lápiz 170">
                  <a:extLst>
                    <a:ext uri="{FF2B5EF4-FFF2-40B4-BE49-F238E27FC236}">
                      <a16:creationId xmlns:a16="http://schemas.microsoft.com/office/drawing/2014/main" id="{DD05E5CF-276B-4303-82EC-9A489C5BB8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55395" y="3548025"/>
                  <a:ext cx="2181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262EB707-9AC6-4569-9A31-66A00BA75B0A}"/>
                    </a:ext>
                  </a:extLst>
                </p14:cNvPr>
                <p14:cNvContentPartPr/>
                <p14:nvPr/>
              </p14:nvContentPartPr>
              <p14:xfrm>
                <a:off x="10468515" y="3471705"/>
                <a:ext cx="95040" cy="375120"/>
              </p14:xfrm>
            </p:contentPart>
          </mc:Choice>
          <mc:Fallback xmlns=""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262EB707-9AC6-4569-9A31-66A00BA75B0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50875" y="3454065"/>
                  <a:ext cx="1306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415017F1-5DE1-4866-9E19-997FBA8F5E38}"/>
                    </a:ext>
                  </a:extLst>
                </p14:cNvPr>
                <p14:cNvContentPartPr/>
                <p14:nvPr/>
              </p14:nvContentPartPr>
              <p14:xfrm>
                <a:off x="8848515" y="3435705"/>
                <a:ext cx="136440" cy="442800"/>
              </p14:xfrm>
            </p:contentPart>
          </mc:Choice>
          <mc:Fallback xmlns=""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415017F1-5DE1-4866-9E19-997FBA8F5E3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30515" y="3418065"/>
                  <a:ext cx="172080" cy="47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05" name="Entrada de lápiz 104">
                <a:extLst>
                  <a:ext uri="{FF2B5EF4-FFF2-40B4-BE49-F238E27FC236}">
                    <a16:creationId xmlns:a16="http://schemas.microsoft.com/office/drawing/2014/main" id="{D1647EC6-6F8E-4CE5-8233-2BAA0B495D3A}"/>
                  </a:ext>
                </a:extLst>
              </p14:cNvPr>
              <p14:cNvContentPartPr/>
              <p14:nvPr/>
            </p14:nvContentPartPr>
            <p14:xfrm>
              <a:off x="8271075" y="2743425"/>
              <a:ext cx="215280" cy="295200"/>
            </p14:xfrm>
          </p:contentPart>
        </mc:Choice>
        <mc:Fallback xmlns="">
          <p:pic>
            <p:nvPicPr>
              <p:cNvPr id="105" name="Entrada de lápiz 104">
                <a:extLst>
                  <a:ext uri="{FF2B5EF4-FFF2-40B4-BE49-F238E27FC236}">
                    <a16:creationId xmlns:a16="http://schemas.microsoft.com/office/drawing/2014/main" id="{D1647EC6-6F8E-4CE5-8233-2BAA0B495D3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253075" y="2725785"/>
                <a:ext cx="2509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06" name="Entrada de lápiz 105">
                <a:extLst>
                  <a:ext uri="{FF2B5EF4-FFF2-40B4-BE49-F238E27FC236}">
                    <a16:creationId xmlns:a16="http://schemas.microsoft.com/office/drawing/2014/main" id="{EA8612C3-0614-4DA7-A4C5-FB65E1B9BE68}"/>
                  </a:ext>
                </a:extLst>
              </p14:cNvPr>
              <p14:cNvContentPartPr/>
              <p14:nvPr/>
            </p14:nvContentPartPr>
            <p14:xfrm>
              <a:off x="8545035" y="2801385"/>
              <a:ext cx="14760" cy="190800"/>
            </p14:xfrm>
          </p:contentPart>
        </mc:Choice>
        <mc:Fallback xmlns="">
          <p:pic>
            <p:nvPicPr>
              <p:cNvPr id="106" name="Entrada de lápiz 105">
                <a:extLst>
                  <a:ext uri="{FF2B5EF4-FFF2-40B4-BE49-F238E27FC236}">
                    <a16:creationId xmlns:a16="http://schemas.microsoft.com/office/drawing/2014/main" id="{EA8612C3-0614-4DA7-A4C5-FB65E1B9BE6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527035" y="2783385"/>
                <a:ext cx="504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D1088EE0-2548-4511-A13A-2239C617CBAE}"/>
                  </a:ext>
                </a:extLst>
              </p14:cNvPr>
              <p14:cNvContentPartPr/>
              <p14:nvPr/>
            </p14:nvContentPartPr>
            <p14:xfrm>
              <a:off x="8869395" y="2851065"/>
              <a:ext cx="324720" cy="146880"/>
            </p14:xfrm>
          </p:contentPart>
        </mc:Choice>
        <mc:Fallback xmlns=""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D1088EE0-2548-4511-A13A-2239C617CBA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851395" y="2833065"/>
                <a:ext cx="3603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08" name="Entrada de lápiz 107">
                <a:extLst>
                  <a:ext uri="{FF2B5EF4-FFF2-40B4-BE49-F238E27FC236}">
                    <a16:creationId xmlns:a16="http://schemas.microsoft.com/office/drawing/2014/main" id="{023B7573-02A2-4343-AAE0-5C88CF94FC02}"/>
                  </a:ext>
                </a:extLst>
              </p14:cNvPr>
              <p14:cNvContentPartPr/>
              <p14:nvPr/>
            </p14:nvContentPartPr>
            <p14:xfrm>
              <a:off x="9277635" y="2883465"/>
              <a:ext cx="145440" cy="116280"/>
            </p14:xfrm>
          </p:contentPart>
        </mc:Choice>
        <mc:Fallback xmlns="">
          <p:pic>
            <p:nvPicPr>
              <p:cNvPr id="108" name="Entrada de lápiz 107">
                <a:extLst>
                  <a:ext uri="{FF2B5EF4-FFF2-40B4-BE49-F238E27FC236}">
                    <a16:creationId xmlns:a16="http://schemas.microsoft.com/office/drawing/2014/main" id="{023B7573-02A2-4343-AAE0-5C88CF94FC0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259635" y="2865465"/>
                <a:ext cx="1810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7" name="Entrada de lápiz 176">
                <a:extLst>
                  <a:ext uri="{FF2B5EF4-FFF2-40B4-BE49-F238E27FC236}">
                    <a16:creationId xmlns:a16="http://schemas.microsoft.com/office/drawing/2014/main" id="{A7DA848E-156D-49CD-834B-75754F70D346}"/>
                  </a:ext>
                </a:extLst>
              </p14:cNvPr>
              <p14:cNvContentPartPr/>
              <p14:nvPr/>
            </p14:nvContentPartPr>
            <p14:xfrm>
              <a:off x="8728995" y="2668545"/>
              <a:ext cx="205200" cy="561240"/>
            </p14:xfrm>
          </p:contentPart>
        </mc:Choice>
        <mc:Fallback xmlns="">
          <p:pic>
            <p:nvPicPr>
              <p:cNvPr id="177" name="Entrada de lápiz 176">
                <a:extLst>
                  <a:ext uri="{FF2B5EF4-FFF2-40B4-BE49-F238E27FC236}">
                    <a16:creationId xmlns:a16="http://schemas.microsoft.com/office/drawing/2014/main" id="{A7DA848E-156D-49CD-834B-75754F70D34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711355" y="2650905"/>
                <a:ext cx="240840" cy="59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upo 182">
            <a:extLst>
              <a:ext uri="{FF2B5EF4-FFF2-40B4-BE49-F238E27FC236}">
                <a16:creationId xmlns:a16="http://schemas.microsoft.com/office/drawing/2014/main" id="{520AEA81-8A94-48C7-B0C2-35EB71375A12}"/>
              </a:ext>
            </a:extLst>
          </p:cNvPr>
          <p:cNvGrpSpPr/>
          <p:nvPr/>
        </p:nvGrpSpPr>
        <p:grpSpPr>
          <a:xfrm>
            <a:off x="9430275" y="2772225"/>
            <a:ext cx="832680" cy="335160"/>
            <a:chOff x="9430275" y="2772225"/>
            <a:chExt cx="83268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B974DEE7-61F3-46F9-9FDE-5D95513F73C6}"/>
                    </a:ext>
                  </a:extLst>
                </p14:cNvPr>
                <p14:cNvContentPartPr/>
                <p14:nvPr/>
              </p14:nvContentPartPr>
              <p14:xfrm>
                <a:off x="9824115" y="2891025"/>
                <a:ext cx="121320" cy="161640"/>
              </p14:xfrm>
            </p:contentPart>
          </mc:Choice>
          <mc:Fallback xmlns=""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B974DEE7-61F3-46F9-9FDE-5D95513F73C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06115" y="2873385"/>
                  <a:ext cx="156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A8F054AC-8813-40A5-9901-17C4B1881023}"/>
                    </a:ext>
                  </a:extLst>
                </p14:cNvPr>
                <p14:cNvContentPartPr/>
                <p14:nvPr/>
              </p14:nvContentPartPr>
              <p14:xfrm>
                <a:off x="9957675" y="2862225"/>
                <a:ext cx="178560" cy="218880"/>
              </p14:xfrm>
            </p:contentPart>
          </mc:Choice>
          <mc:Fallback xmlns=""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A8F054AC-8813-40A5-9901-17C4B188102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40035" y="2844585"/>
                  <a:ext cx="214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21" name="Entrada de lápiz 120">
                  <a:extLst>
                    <a:ext uri="{FF2B5EF4-FFF2-40B4-BE49-F238E27FC236}">
                      <a16:creationId xmlns:a16="http://schemas.microsoft.com/office/drawing/2014/main" id="{43295AFE-92F8-47DA-95AF-D34E4E15F455}"/>
                    </a:ext>
                  </a:extLst>
                </p14:cNvPr>
                <p14:cNvContentPartPr/>
                <p14:nvPr/>
              </p14:nvContentPartPr>
              <p14:xfrm>
                <a:off x="10122555" y="2796705"/>
                <a:ext cx="140400" cy="310680"/>
              </p14:xfrm>
            </p:contentPart>
          </mc:Choice>
          <mc:Fallback xmlns="">
            <p:pic>
              <p:nvPicPr>
                <p:cNvPr id="121" name="Entrada de lápiz 120">
                  <a:extLst>
                    <a:ext uri="{FF2B5EF4-FFF2-40B4-BE49-F238E27FC236}">
                      <a16:creationId xmlns:a16="http://schemas.microsoft.com/office/drawing/2014/main" id="{43295AFE-92F8-47DA-95AF-D34E4E15F45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104555" y="2778705"/>
                  <a:ext cx="176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Entrada de lápiz 178">
                  <a:extLst>
                    <a:ext uri="{FF2B5EF4-FFF2-40B4-BE49-F238E27FC236}">
                      <a16:creationId xmlns:a16="http://schemas.microsoft.com/office/drawing/2014/main" id="{D0AABDCD-C761-4B4D-8AA2-D102878934B0}"/>
                    </a:ext>
                  </a:extLst>
                </p14:cNvPr>
                <p14:cNvContentPartPr/>
                <p14:nvPr/>
              </p14:nvContentPartPr>
              <p14:xfrm>
                <a:off x="9430275" y="2910105"/>
                <a:ext cx="103680" cy="161640"/>
              </p14:xfrm>
            </p:contentPart>
          </mc:Choice>
          <mc:Fallback xmlns="">
            <p:pic>
              <p:nvPicPr>
                <p:cNvPr id="179" name="Entrada de lápiz 178">
                  <a:extLst>
                    <a:ext uri="{FF2B5EF4-FFF2-40B4-BE49-F238E27FC236}">
                      <a16:creationId xmlns:a16="http://schemas.microsoft.com/office/drawing/2014/main" id="{D0AABDCD-C761-4B4D-8AA2-D102878934B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12635" y="2892465"/>
                  <a:ext cx="139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Entrada de lápiz 179">
                  <a:extLst>
                    <a:ext uri="{FF2B5EF4-FFF2-40B4-BE49-F238E27FC236}">
                      <a16:creationId xmlns:a16="http://schemas.microsoft.com/office/drawing/2014/main" id="{44BF03DE-8795-4FBF-AC39-6F76FE43BC10}"/>
                    </a:ext>
                  </a:extLst>
                </p14:cNvPr>
                <p14:cNvContentPartPr/>
                <p14:nvPr/>
              </p14:nvContentPartPr>
              <p14:xfrm>
                <a:off x="9533595" y="2772225"/>
                <a:ext cx="20880" cy="258120"/>
              </p14:xfrm>
            </p:contentPart>
          </mc:Choice>
          <mc:Fallback xmlns="">
            <p:pic>
              <p:nvPicPr>
                <p:cNvPr id="180" name="Entrada de lápiz 179">
                  <a:extLst>
                    <a:ext uri="{FF2B5EF4-FFF2-40B4-BE49-F238E27FC236}">
                      <a16:creationId xmlns:a16="http://schemas.microsoft.com/office/drawing/2014/main" id="{44BF03DE-8795-4FBF-AC39-6F76FE43BC1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15955" y="2754225"/>
                  <a:ext cx="56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366DA87A-09F1-4375-B4AD-61456BB05E45}"/>
                    </a:ext>
                  </a:extLst>
                </p14:cNvPr>
                <p14:cNvContentPartPr/>
                <p14:nvPr/>
              </p14:nvContentPartPr>
              <p14:xfrm>
                <a:off x="9679395" y="2839905"/>
                <a:ext cx="91080" cy="240480"/>
              </p14:xfrm>
            </p:contentPart>
          </mc:Choice>
          <mc:Fallback xmlns=""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366DA87A-09F1-4375-B4AD-61456BB05E4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61395" y="2822265"/>
                  <a:ext cx="1267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A65DED8F-2F24-41FC-8935-8414856F04BB}"/>
              </a:ext>
            </a:extLst>
          </p:cNvPr>
          <p:cNvGrpSpPr/>
          <p:nvPr/>
        </p:nvGrpSpPr>
        <p:grpSpPr>
          <a:xfrm>
            <a:off x="1239555" y="4346865"/>
            <a:ext cx="329760" cy="353160"/>
            <a:chOff x="1239555" y="4346865"/>
            <a:chExt cx="32976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Entrada de lápiz 183">
                  <a:extLst>
                    <a:ext uri="{FF2B5EF4-FFF2-40B4-BE49-F238E27FC236}">
                      <a16:creationId xmlns:a16="http://schemas.microsoft.com/office/drawing/2014/main" id="{988B9FAF-0ECE-4BB1-95D1-7884831D2557}"/>
                    </a:ext>
                  </a:extLst>
                </p14:cNvPr>
                <p14:cNvContentPartPr/>
                <p14:nvPr/>
              </p14:nvContentPartPr>
              <p14:xfrm>
                <a:off x="1239555" y="4346865"/>
                <a:ext cx="329760" cy="353160"/>
              </p14:xfrm>
            </p:contentPart>
          </mc:Choice>
          <mc:Fallback xmlns="">
            <p:pic>
              <p:nvPicPr>
                <p:cNvPr id="184" name="Entrada de lápiz 183">
                  <a:extLst>
                    <a:ext uri="{FF2B5EF4-FFF2-40B4-BE49-F238E27FC236}">
                      <a16:creationId xmlns:a16="http://schemas.microsoft.com/office/drawing/2014/main" id="{988B9FAF-0ECE-4BB1-95D1-7884831D255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221915" y="4329225"/>
                  <a:ext cx="3654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4380A4B2-9A03-4042-94C6-4CB6D533579F}"/>
                    </a:ext>
                  </a:extLst>
                </p14:cNvPr>
                <p14:cNvContentPartPr/>
                <p14:nvPr/>
              </p14:nvContentPartPr>
              <p14:xfrm>
                <a:off x="1522875" y="4480785"/>
                <a:ext cx="23400" cy="30240"/>
              </p14:xfrm>
            </p:contentPart>
          </mc:Choice>
          <mc:Fallback xmlns=""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4380A4B2-9A03-4042-94C6-4CB6D533579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04875" y="4463145"/>
                  <a:ext cx="5904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6" name="Entrada de lápiz 185">
                <a:extLst>
                  <a:ext uri="{FF2B5EF4-FFF2-40B4-BE49-F238E27FC236}">
                    <a16:creationId xmlns:a16="http://schemas.microsoft.com/office/drawing/2014/main" id="{EA2F7386-518B-413D-BC49-2A844745C492}"/>
                  </a:ext>
                </a:extLst>
              </p14:cNvPr>
              <p14:cNvContentPartPr/>
              <p14:nvPr/>
            </p14:nvContentPartPr>
            <p14:xfrm>
              <a:off x="1892235" y="4444425"/>
              <a:ext cx="182520" cy="242280"/>
            </p14:xfrm>
          </p:contentPart>
        </mc:Choice>
        <mc:Fallback xmlns="">
          <p:pic>
            <p:nvPicPr>
              <p:cNvPr id="186" name="Entrada de lápiz 185">
                <a:extLst>
                  <a:ext uri="{FF2B5EF4-FFF2-40B4-BE49-F238E27FC236}">
                    <a16:creationId xmlns:a16="http://schemas.microsoft.com/office/drawing/2014/main" id="{EA2F7386-518B-413D-BC49-2A844745C49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874595" y="4426425"/>
                <a:ext cx="2181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7" name="Entrada de lápiz 186">
                <a:extLst>
                  <a:ext uri="{FF2B5EF4-FFF2-40B4-BE49-F238E27FC236}">
                    <a16:creationId xmlns:a16="http://schemas.microsoft.com/office/drawing/2014/main" id="{69D8C2C4-AD86-423E-8FAB-B581257C6ED3}"/>
                  </a:ext>
                </a:extLst>
              </p14:cNvPr>
              <p14:cNvContentPartPr/>
              <p14:nvPr/>
            </p14:nvContentPartPr>
            <p14:xfrm>
              <a:off x="1860195" y="4476825"/>
              <a:ext cx="205920" cy="210600"/>
            </p14:xfrm>
          </p:contentPart>
        </mc:Choice>
        <mc:Fallback xmlns="">
          <p:pic>
            <p:nvPicPr>
              <p:cNvPr id="187" name="Entrada de lápiz 186">
                <a:extLst>
                  <a:ext uri="{FF2B5EF4-FFF2-40B4-BE49-F238E27FC236}">
                    <a16:creationId xmlns:a16="http://schemas.microsoft.com/office/drawing/2014/main" id="{69D8C2C4-AD86-423E-8FAB-B581257C6ED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842195" y="4459185"/>
                <a:ext cx="2415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8" name="Entrada de lápiz 187">
                <a:extLst>
                  <a:ext uri="{FF2B5EF4-FFF2-40B4-BE49-F238E27FC236}">
                    <a16:creationId xmlns:a16="http://schemas.microsoft.com/office/drawing/2014/main" id="{08289B3B-B12F-4F32-91FD-C518519D8B6B}"/>
                  </a:ext>
                </a:extLst>
              </p14:cNvPr>
              <p14:cNvContentPartPr/>
              <p14:nvPr/>
            </p14:nvContentPartPr>
            <p14:xfrm>
              <a:off x="2248995" y="4525065"/>
              <a:ext cx="213480" cy="21600"/>
            </p14:xfrm>
          </p:contentPart>
        </mc:Choice>
        <mc:Fallback xmlns="">
          <p:pic>
            <p:nvPicPr>
              <p:cNvPr id="188" name="Entrada de lápiz 187">
                <a:extLst>
                  <a:ext uri="{FF2B5EF4-FFF2-40B4-BE49-F238E27FC236}">
                    <a16:creationId xmlns:a16="http://schemas.microsoft.com/office/drawing/2014/main" id="{08289B3B-B12F-4F32-91FD-C518519D8B6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231355" y="4507425"/>
                <a:ext cx="2491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9" name="Entrada de lápiz 188">
                <a:extLst>
                  <a:ext uri="{FF2B5EF4-FFF2-40B4-BE49-F238E27FC236}">
                    <a16:creationId xmlns:a16="http://schemas.microsoft.com/office/drawing/2014/main" id="{B0ECF952-3E76-4F03-9977-7E46691803B9}"/>
                  </a:ext>
                </a:extLst>
              </p14:cNvPr>
              <p14:cNvContentPartPr/>
              <p14:nvPr/>
            </p14:nvContentPartPr>
            <p14:xfrm>
              <a:off x="2240715" y="4629105"/>
              <a:ext cx="198000" cy="26280"/>
            </p14:xfrm>
          </p:contentPart>
        </mc:Choice>
        <mc:Fallback xmlns="">
          <p:pic>
            <p:nvPicPr>
              <p:cNvPr id="189" name="Entrada de lápiz 188">
                <a:extLst>
                  <a:ext uri="{FF2B5EF4-FFF2-40B4-BE49-F238E27FC236}">
                    <a16:creationId xmlns:a16="http://schemas.microsoft.com/office/drawing/2014/main" id="{B0ECF952-3E76-4F03-9977-7E46691803B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223075" y="4611105"/>
                <a:ext cx="233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92" name="Entrada de lápiz 191">
                <a:extLst>
                  <a:ext uri="{FF2B5EF4-FFF2-40B4-BE49-F238E27FC236}">
                    <a16:creationId xmlns:a16="http://schemas.microsoft.com/office/drawing/2014/main" id="{A7E8F3EC-6086-4ABF-B0DA-40E287DF513B}"/>
                  </a:ext>
                </a:extLst>
              </p14:cNvPr>
              <p14:cNvContentPartPr/>
              <p14:nvPr/>
            </p14:nvContentPartPr>
            <p14:xfrm>
              <a:off x="2170875" y="4442265"/>
              <a:ext cx="169560" cy="20520"/>
            </p14:xfrm>
          </p:contentPart>
        </mc:Choice>
        <mc:Fallback xmlns="">
          <p:pic>
            <p:nvPicPr>
              <p:cNvPr id="192" name="Entrada de lápiz 191">
                <a:extLst>
                  <a:ext uri="{FF2B5EF4-FFF2-40B4-BE49-F238E27FC236}">
                    <a16:creationId xmlns:a16="http://schemas.microsoft.com/office/drawing/2014/main" id="{A7E8F3EC-6086-4ABF-B0DA-40E287DF513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153235" y="4424265"/>
                <a:ext cx="20520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upo 198">
            <a:extLst>
              <a:ext uri="{FF2B5EF4-FFF2-40B4-BE49-F238E27FC236}">
                <a16:creationId xmlns:a16="http://schemas.microsoft.com/office/drawing/2014/main" id="{5A5A5C85-6D6A-45DE-A617-687AA6FA6333}"/>
              </a:ext>
            </a:extLst>
          </p:cNvPr>
          <p:cNvGrpSpPr/>
          <p:nvPr/>
        </p:nvGrpSpPr>
        <p:grpSpPr>
          <a:xfrm>
            <a:off x="2644635" y="4461705"/>
            <a:ext cx="468720" cy="259200"/>
            <a:chOff x="2644635" y="4461705"/>
            <a:chExt cx="46872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Entrada de lápiz 192">
                  <a:extLst>
                    <a:ext uri="{FF2B5EF4-FFF2-40B4-BE49-F238E27FC236}">
                      <a16:creationId xmlns:a16="http://schemas.microsoft.com/office/drawing/2014/main" id="{BBAF0927-452C-48D6-9853-565426D8F47C}"/>
                    </a:ext>
                  </a:extLst>
                </p14:cNvPr>
                <p14:cNvContentPartPr/>
                <p14:nvPr/>
              </p14:nvContentPartPr>
              <p14:xfrm>
                <a:off x="2644635" y="4461705"/>
                <a:ext cx="210600" cy="188280"/>
              </p14:xfrm>
            </p:contentPart>
          </mc:Choice>
          <mc:Fallback xmlns="">
            <p:pic>
              <p:nvPicPr>
                <p:cNvPr id="193" name="Entrada de lápiz 192">
                  <a:extLst>
                    <a:ext uri="{FF2B5EF4-FFF2-40B4-BE49-F238E27FC236}">
                      <a16:creationId xmlns:a16="http://schemas.microsoft.com/office/drawing/2014/main" id="{BBAF0927-452C-48D6-9853-565426D8F47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626995" y="4444065"/>
                  <a:ext cx="246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97529287-0157-4C25-9BB4-4F727B13A242}"/>
                    </a:ext>
                  </a:extLst>
                </p14:cNvPr>
                <p14:cNvContentPartPr/>
                <p14:nvPr/>
              </p14:nvContentPartPr>
              <p14:xfrm>
                <a:off x="2894115" y="4586265"/>
                <a:ext cx="13320" cy="134640"/>
              </p14:xfrm>
            </p:contentPart>
          </mc:Choice>
          <mc:Fallback xmlns=""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97529287-0157-4C25-9BB4-4F727B13A24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876475" y="4568265"/>
                  <a:ext cx="48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Entrada de lápiz 196">
                  <a:extLst>
                    <a:ext uri="{FF2B5EF4-FFF2-40B4-BE49-F238E27FC236}">
                      <a16:creationId xmlns:a16="http://schemas.microsoft.com/office/drawing/2014/main" id="{73C4EE89-BF9B-493C-980A-19EBDF197415}"/>
                    </a:ext>
                  </a:extLst>
                </p14:cNvPr>
                <p14:cNvContentPartPr/>
                <p14:nvPr/>
              </p14:nvContentPartPr>
              <p14:xfrm>
                <a:off x="3089955" y="4528305"/>
                <a:ext cx="23400" cy="20160"/>
              </p14:xfrm>
            </p:contentPart>
          </mc:Choice>
          <mc:Fallback xmlns="">
            <p:pic>
              <p:nvPicPr>
                <p:cNvPr id="197" name="Entrada de lápiz 196">
                  <a:extLst>
                    <a:ext uri="{FF2B5EF4-FFF2-40B4-BE49-F238E27FC236}">
                      <a16:creationId xmlns:a16="http://schemas.microsoft.com/office/drawing/2014/main" id="{73C4EE89-BF9B-493C-980A-19EBDF19741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71955" y="4510305"/>
                  <a:ext cx="59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o 216">
            <a:extLst>
              <a:ext uri="{FF2B5EF4-FFF2-40B4-BE49-F238E27FC236}">
                <a16:creationId xmlns:a16="http://schemas.microsoft.com/office/drawing/2014/main" id="{7037D40A-2A4B-4804-AB0B-C4BFDC498E99}"/>
              </a:ext>
            </a:extLst>
          </p:cNvPr>
          <p:cNvGrpSpPr/>
          <p:nvPr/>
        </p:nvGrpSpPr>
        <p:grpSpPr>
          <a:xfrm>
            <a:off x="3147915" y="4442985"/>
            <a:ext cx="3528720" cy="396720"/>
            <a:chOff x="3147915" y="4442985"/>
            <a:chExt cx="352872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E0C1488C-A731-4425-823E-B846D7A31C9A}"/>
                    </a:ext>
                  </a:extLst>
                </p14:cNvPr>
                <p14:cNvContentPartPr/>
                <p14:nvPr/>
              </p14:nvContentPartPr>
              <p14:xfrm>
                <a:off x="3147915" y="4498785"/>
                <a:ext cx="254880" cy="186840"/>
              </p14:xfrm>
            </p:contentPart>
          </mc:Choice>
          <mc:Fallback xmlns=""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E0C1488C-A731-4425-823E-B846D7A31C9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130275" y="4480785"/>
                  <a:ext cx="290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3CBA35EB-4029-4C5B-804C-FFF175E8B070}"/>
                    </a:ext>
                  </a:extLst>
                </p14:cNvPr>
                <p14:cNvContentPartPr/>
                <p14:nvPr/>
              </p14:nvContentPartPr>
              <p14:xfrm>
                <a:off x="3290835" y="4464945"/>
                <a:ext cx="180720" cy="216360"/>
              </p14:xfrm>
            </p:contentPart>
          </mc:Choice>
          <mc:Fallback xmlns=""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3CBA35EB-4029-4C5B-804C-FFF175E8B07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273195" y="4447305"/>
                  <a:ext cx="2163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2133B67E-AD8E-4EAC-B4A2-0419088B594F}"/>
                    </a:ext>
                  </a:extLst>
                </p14:cNvPr>
                <p14:cNvContentPartPr/>
                <p14:nvPr/>
              </p14:nvContentPartPr>
              <p14:xfrm>
                <a:off x="3512955" y="4586265"/>
                <a:ext cx="47520" cy="167040"/>
              </p14:xfrm>
            </p:contentPart>
          </mc:Choice>
          <mc:Fallback xmlns=""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2133B67E-AD8E-4EAC-B4A2-0419088B594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495315" y="4568265"/>
                  <a:ext cx="83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0CBAED1F-6818-41D0-B7AB-D436C88BBEBC}"/>
                    </a:ext>
                  </a:extLst>
                </p14:cNvPr>
                <p14:cNvContentPartPr/>
                <p14:nvPr/>
              </p14:nvContentPartPr>
              <p14:xfrm>
                <a:off x="3791955" y="4485825"/>
                <a:ext cx="36360" cy="177120"/>
              </p14:xfrm>
            </p:contentPart>
          </mc:Choice>
          <mc:Fallback xmlns=""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0CBAED1F-6818-41D0-B7AB-D436C88BBEB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74315" y="4468185"/>
                  <a:ext cx="72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784B418F-29CF-402F-A32F-43E57131CA00}"/>
                    </a:ext>
                  </a:extLst>
                </p14:cNvPr>
                <p14:cNvContentPartPr/>
                <p14:nvPr/>
              </p14:nvContentPartPr>
              <p14:xfrm>
                <a:off x="3681795" y="4589865"/>
                <a:ext cx="224640" cy="14760"/>
              </p14:xfrm>
            </p:contentPart>
          </mc:Choice>
          <mc:Fallback xmlns=""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784B418F-29CF-402F-A32F-43E57131CA0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64155" y="4571865"/>
                  <a:ext cx="260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C04A8BD1-CC12-4D6C-B022-86A1B370D9B3}"/>
                    </a:ext>
                  </a:extLst>
                </p14:cNvPr>
                <p14:cNvContentPartPr/>
                <p14:nvPr/>
              </p14:nvContentPartPr>
              <p14:xfrm>
                <a:off x="4023075" y="4469985"/>
                <a:ext cx="193680" cy="197280"/>
              </p14:xfrm>
            </p:contentPart>
          </mc:Choice>
          <mc:Fallback xmlns=""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C04A8BD1-CC12-4D6C-B022-86A1B370D9B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05435" y="4452345"/>
                  <a:ext cx="229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7" name="Entrada de lápiz 206">
                  <a:extLst>
                    <a:ext uri="{FF2B5EF4-FFF2-40B4-BE49-F238E27FC236}">
                      <a16:creationId xmlns:a16="http://schemas.microsoft.com/office/drawing/2014/main" id="{681DE688-9B3D-4D1E-B04A-DA745D77D822}"/>
                    </a:ext>
                  </a:extLst>
                </p14:cNvPr>
                <p14:cNvContentPartPr/>
                <p14:nvPr/>
              </p14:nvContentPartPr>
              <p14:xfrm>
                <a:off x="4208835" y="4586985"/>
                <a:ext cx="171720" cy="144360"/>
              </p14:xfrm>
            </p:contentPart>
          </mc:Choice>
          <mc:Fallback xmlns="">
            <p:pic>
              <p:nvPicPr>
                <p:cNvPr id="207" name="Entrada de lápiz 206">
                  <a:extLst>
                    <a:ext uri="{FF2B5EF4-FFF2-40B4-BE49-F238E27FC236}">
                      <a16:creationId xmlns:a16="http://schemas.microsoft.com/office/drawing/2014/main" id="{681DE688-9B3D-4D1E-B04A-DA745D77D82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191195" y="4568985"/>
                  <a:ext cx="207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8" name="Entrada de lápiz 207">
                  <a:extLst>
                    <a:ext uri="{FF2B5EF4-FFF2-40B4-BE49-F238E27FC236}">
                      <a16:creationId xmlns:a16="http://schemas.microsoft.com/office/drawing/2014/main" id="{2F1879FC-157E-43CC-9690-E571D90DA716}"/>
                    </a:ext>
                  </a:extLst>
                </p14:cNvPr>
                <p14:cNvContentPartPr/>
                <p14:nvPr/>
              </p14:nvContentPartPr>
              <p14:xfrm>
                <a:off x="4554075" y="4485825"/>
                <a:ext cx="252720" cy="182160"/>
              </p14:xfrm>
            </p:contentPart>
          </mc:Choice>
          <mc:Fallback xmlns="">
            <p:pic>
              <p:nvPicPr>
                <p:cNvPr id="208" name="Entrada de lápiz 207">
                  <a:extLst>
                    <a:ext uri="{FF2B5EF4-FFF2-40B4-BE49-F238E27FC236}">
                      <a16:creationId xmlns:a16="http://schemas.microsoft.com/office/drawing/2014/main" id="{2F1879FC-157E-43CC-9690-E571D90DA71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536075" y="4467825"/>
                  <a:ext cx="288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9" name="Entrada de lápiz 208">
                  <a:extLst>
                    <a:ext uri="{FF2B5EF4-FFF2-40B4-BE49-F238E27FC236}">
                      <a16:creationId xmlns:a16="http://schemas.microsoft.com/office/drawing/2014/main" id="{BF7C35D9-D780-405D-84F9-AB93BBE6318F}"/>
                    </a:ext>
                  </a:extLst>
                </p14:cNvPr>
                <p14:cNvContentPartPr/>
                <p14:nvPr/>
              </p14:nvContentPartPr>
              <p14:xfrm>
                <a:off x="4815435" y="4572945"/>
                <a:ext cx="233280" cy="160200"/>
              </p14:xfrm>
            </p:contentPart>
          </mc:Choice>
          <mc:Fallback xmlns="">
            <p:pic>
              <p:nvPicPr>
                <p:cNvPr id="209" name="Entrada de lápiz 208">
                  <a:extLst>
                    <a:ext uri="{FF2B5EF4-FFF2-40B4-BE49-F238E27FC236}">
                      <a16:creationId xmlns:a16="http://schemas.microsoft.com/office/drawing/2014/main" id="{BF7C35D9-D780-405D-84F9-AB93BBE6318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97435" y="4555305"/>
                  <a:ext cx="268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0" name="Entrada de lápiz 209">
                  <a:extLst>
                    <a:ext uri="{FF2B5EF4-FFF2-40B4-BE49-F238E27FC236}">
                      <a16:creationId xmlns:a16="http://schemas.microsoft.com/office/drawing/2014/main" id="{47C24275-670B-4CB9-A91C-11BDC01DB454}"/>
                    </a:ext>
                  </a:extLst>
                </p14:cNvPr>
                <p14:cNvContentPartPr/>
                <p14:nvPr/>
              </p14:nvContentPartPr>
              <p14:xfrm>
                <a:off x="5326635" y="4468185"/>
                <a:ext cx="24120" cy="216360"/>
              </p14:xfrm>
            </p:contentPart>
          </mc:Choice>
          <mc:Fallback xmlns="">
            <p:pic>
              <p:nvPicPr>
                <p:cNvPr id="210" name="Entrada de lápiz 209">
                  <a:extLst>
                    <a:ext uri="{FF2B5EF4-FFF2-40B4-BE49-F238E27FC236}">
                      <a16:creationId xmlns:a16="http://schemas.microsoft.com/office/drawing/2014/main" id="{47C24275-670B-4CB9-A91C-11BDC01DB45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08635" y="4450545"/>
                  <a:ext cx="597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1" name="Entrada de lápiz 210">
                  <a:extLst>
                    <a:ext uri="{FF2B5EF4-FFF2-40B4-BE49-F238E27FC236}">
                      <a16:creationId xmlns:a16="http://schemas.microsoft.com/office/drawing/2014/main" id="{A2730BB0-DC00-48E5-BD5C-01A374ECF192}"/>
                    </a:ext>
                  </a:extLst>
                </p14:cNvPr>
                <p14:cNvContentPartPr/>
                <p14:nvPr/>
              </p14:nvContentPartPr>
              <p14:xfrm>
                <a:off x="5200635" y="4578705"/>
                <a:ext cx="253080" cy="39600"/>
              </p14:xfrm>
            </p:contentPart>
          </mc:Choice>
          <mc:Fallback xmlns="">
            <p:pic>
              <p:nvPicPr>
                <p:cNvPr id="211" name="Entrada de lápiz 210">
                  <a:extLst>
                    <a:ext uri="{FF2B5EF4-FFF2-40B4-BE49-F238E27FC236}">
                      <a16:creationId xmlns:a16="http://schemas.microsoft.com/office/drawing/2014/main" id="{A2730BB0-DC00-48E5-BD5C-01A374ECF19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82995" y="4560705"/>
                  <a:ext cx="288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2" name="Entrada de lápiz 211">
                  <a:extLst>
                    <a:ext uri="{FF2B5EF4-FFF2-40B4-BE49-F238E27FC236}">
                      <a16:creationId xmlns:a16="http://schemas.microsoft.com/office/drawing/2014/main" id="{E77A329B-0265-4D67-A1F2-788DFE5ECB27}"/>
                    </a:ext>
                  </a:extLst>
                </p14:cNvPr>
                <p14:cNvContentPartPr/>
                <p14:nvPr/>
              </p14:nvContentPartPr>
              <p14:xfrm>
                <a:off x="5546955" y="4469265"/>
                <a:ext cx="149400" cy="216000"/>
              </p14:xfrm>
            </p:contentPart>
          </mc:Choice>
          <mc:Fallback xmlns="">
            <p:pic>
              <p:nvPicPr>
                <p:cNvPr id="212" name="Entrada de lápiz 211">
                  <a:extLst>
                    <a:ext uri="{FF2B5EF4-FFF2-40B4-BE49-F238E27FC236}">
                      <a16:creationId xmlns:a16="http://schemas.microsoft.com/office/drawing/2014/main" id="{E77A329B-0265-4D67-A1F2-788DFE5ECB2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28955" y="4451625"/>
                  <a:ext cx="185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3" name="Entrada de lápiz 212">
                  <a:extLst>
                    <a:ext uri="{FF2B5EF4-FFF2-40B4-BE49-F238E27FC236}">
                      <a16:creationId xmlns:a16="http://schemas.microsoft.com/office/drawing/2014/main" id="{DF44176F-E8F2-4629-BB90-6EB06681CDC5}"/>
                    </a:ext>
                  </a:extLst>
                </p14:cNvPr>
                <p14:cNvContentPartPr/>
                <p14:nvPr/>
              </p14:nvContentPartPr>
              <p14:xfrm>
                <a:off x="5733795" y="4596705"/>
                <a:ext cx="177120" cy="176400"/>
              </p14:xfrm>
            </p:contentPart>
          </mc:Choice>
          <mc:Fallback xmlns="">
            <p:pic>
              <p:nvPicPr>
                <p:cNvPr id="213" name="Entrada de lápiz 212">
                  <a:extLst>
                    <a:ext uri="{FF2B5EF4-FFF2-40B4-BE49-F238E27FC236}">
                      <a16:creationId xmlns:a16="http://schemas.microsoft.com/office/drawing/2014/main" id="{DF44176F-E8F2-4629-BB90-6EB06681CDC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16155" y="4579065"/>
                  <a:ext cx="212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Entrada de lápiz 213">
                  <a:extLst>
                    <a:ext uri="{FF2B5EF4-FFF2-40B4-BE49-F238E27FC236}">
                      <a16:creationId xmlns:a16="http://schemas.microsoft.com/office/drawing/2014/main" id="{AA86CFE2-A72E-4120-91E2-41964CA8D000}"/>
                    </a:ext>
                  </a:extLst>
                </p14:cNvPr>
                <p14:cNvContentPartPr/>
                <p14:nvPr/>
              </p14:nvContentPartPr>
              <p14:xfrm>
                <a:off x="5960955" y="4442985"/>
                <a:ext cx="275400" cy="230760"/>
              </p14:xfrm>
            </p:contentPart>
          </mc:Choice>
          <mc:Fallback xmlns="">
            <p:pic>
              <p:nvPicPr>
                <p:cNvPr id="214" name="Entrada de lápiz 213">
                  <a:extLst>
                    <a:ext uri="{FF2B5EF4-FFF2-40B4-BE49-F238E27FC236}">
                      <a16:creationId xmlns:a16="http://schemas.microsoft.com/office/drawing/2014/main" id="{AA86CFE2-A72E-4120-91E2-41964CA8D00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942955" y="4424985"/>
                  <a:ext cx="311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176B90B0-F120-48F7-AAE5-B62989D2E614}"/>
                    </a:ext>
                  </a:extLst>
                </p14:cNvPr>
                <p14:cNvContentPartPr/>
                <p14:nvPr/>
              </p14:nvContentPartPr>
              <p14:xfrm>
                <a:off x="6241035" y="4577985"/>
                <a:ext cx="155520" cy="233280"/>
              </p14:xfrm>
            </p:contentPart>
          </mc:Choice>
          <mc:Fallback xmlns=""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176B90B0-F120-48F7-AAE5-B62989D2E61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23035" y="4559985"/>
                  <a:ext cx="191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Entrada de lápiz 215">
                  <a:extLst>
                    <a:ext uri="{FF2B5EF4-FFF2-40B4-BE49-F238E27FC236}">
                      <a16:creationId xmlns:a16="http://schemas.microsoft.com/office/drawing/2014/main" id="{50F7A0C0-4320-44FE-BFD7-A80AB748D166}"/>
                    </a:ext>
                  </a:extLst>
                </p14:cNvPr>
                <p14:cNvContentPartPr/>
                <p14:nvPr/>
              </p14:nvContentPartPr>
              <p14:xfrm>
                <a:off x="6582315" y="4623345"/>
                <a:ext cx="94320" cy="216360"/>
              </p14:xfrm>
            </p:contentPart>
          </mc:Choice>
          <mc:Fallback xmlns="">
            <p:pic>
              <p:nvPicPr>
                <p:cNvPr id="216" name="Entrada de lápiz 215">
                  <a:extLst>
                    <a:ext uri="{FF2B5EF4-FFF2-40B4-BE49-F238E27FC236}">
                      <a16:creationId xmlns:a16="http://schemas.microsoft.com/office/drawing/2014/main" id="{50F7A0C0-4320-44FE-BFD7-A80AB748D16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564315" y="4605705"/>
                  <a:ext cx="12996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o 256">
            <a:extLst>
              <a:ext uri="{FF2B5EF4-FFF2-40B4-BE49-F238E27FC236}">
                <a16:creationId xmlns:a16="http://schemas.microsoft.com/office/drawing/2014/main" id="{014544C5-F4B9-407A-A582-560A5A3D4B2A}"/>
              </a:ext>
            </a:extLst>
          </p:cNvPr>
          <p:cNvGrpSpPr/>
          <p:nvPr/>
        </p:nvGrpSpPr>
        <p:grpSpPr>
          <a:xfrm>
            <a:off x="7583835" y="4372425"/>
            <a:ext cx="2478600" cy="1458360"/>
            <a:chOff x="7583835" y="4372425"/>
            <a:chExt cx="2478600" cy="14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8" name="Entrada de lápiz 217">
                  <a:extLst>
                    <a:ext uri="{FF2B5EF4-FFF2-40B4-BE49-F238E27FC236}">
                      <a16:creationId xmlns:a16="http://schemas.microsoft.com/office/drawing/2014/main" id="{35D70F00-22BC-4A3D-AAA3-DA450AC7E0F0}"/>
                    </a:ext>
                  </a:extLst>
                </p14:cNvPr>
                <p14:cNvContentPartPr/>
                <p14:nvPr/>
              </p14:nvContentPartPr>
              <p14:xfrm>
                <a:off x="7627755" y="4459545"/>
                <a:ext cx="241200" cy="289440"/>
              </p14:xfrm>
            </p:contentPart>
          </mc:Choice>
          <mc:Fallback xmlns="">
            <p:pic>
              <p:nvPicPr>
                <p:cNvPr id="218" name="Entrada de lápiz 217">
                  <a:extLst>
                    <a:ext uri="{FF2B5EF4-FFF2-40B4-BE49-F238E27FC236}">
                      <a16:creationId xmlns:a16="http://schemas.microsoft.com/office/drawing/2014/main" id="{35D70F00-22BC-4A3D-AAA3-DA450AC7E0F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10115" y="4441545"/>
                  <a:ext cx="2768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Entrada de lápiz 218">
                  <a:extLst>
                    <a:ext uri="{FF2B5EF4-FFF2-40B4-BE49-F238E27FC236}">
                      <a16:creationId xmlns:a16="http://schemas.microsoft.com/office/drawing/2014/main" id="{64B173E2-F1B1-4E95-8477-4CF0F0F5FA6D}"/>
                    </a:ext>
                  </a:extLst>
                </p14:cNvPr>
                <p14:cNvContentPartPr/>
                <p14:nvPr/>
              </p14:nvContentPartPr>
              <p14:xfrm>
                <a:off x="7583835" y="4452705"/>
                <a:ext cx="269640" cy="304920"/>
              </p14:xfrm>
            </p:contentPart>
          </mc:Choice>
          <mc:Fallback xmlns="">
            <p:pic>
              <p:nvPicPr>
                <p:cNvPr id="219" name="Entrada de lápiz 218">
                  <a:extLst>
                    <a:ext uri="{FF2B5EF4-FFF2-40B4-BE49-F238E27FC236}">
                      <a16:creationId xmlns:a16="http://schemas.microsoft.com/office/drawing/2014/main" id="{64B173E2-F1B1-4E95-8477-4CF0F0F5FA6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66195" y="4435065"/>
                  <a:ext cx="3052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Entrada de lápiz 219">
                  <a:extLst>
                    <a:ext uri="{FF2B5EF4-FFF2-40B4-BE49-F238E27FC236}">
                      <a16:creationId xmlns:a16="http://schemas.microsoft.com/office/drawing/2014/main" id="{225BD5FD-DF16-4B9F-B4A1-ACD6341AAD9D}"/>
                    </a:ext>
                  </a:extLst>
                </p14:cNvPr>
                <p14:cNvContentPartPr/>
                <p14:nvPr/>
              </p14:nvContentPartPr>
              <p14:xfrm>
                <a:off x="7933755" y="4485825"/>
                <a:ext cx="295560" cy="57600"/>
              </p14:xfrm>
            </p:contentPart>
          </mc:Choice>
          <mc:Fallback xmlns="">
            <p:pic>
              <p:nvPicPr>
                <p:cNvPr id="220" name="Entrada de lápiz 219">
                  <a:extLst>
                    <a:ext uri="{FF2B5EF4-FFF2-40B4-BE49-F238E27FC236}">
                      <a16:creationId xmlns:a16="http://schemas.microsoft.com/office/drawing/2014/main" id="{225BD5FD-DF16-4B9F-B4A1-ACD6341AAD9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915755" y="4468185"/>
                  <a:ext cx="331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Entrada de lápiz 220">
                  <a:extLst>
                    <a:ext uri="{FF2B5EF4-FFF2-40B4-BE49-F238E27FC236}">
                      <a16:creationId xmlns:a16="http://schemas.microsoft.com/office/drawing/2014/main" id="{D2AADAA5-00C6-41D5-A499-BF55BBD4C5D6}"/>
                    </a:ext>
                  </a:extLst>
                </p14:cNvPr>
                <p14:cNvContentPartPr/>
                <p14:nvPr/>
              </p14:nvContentPartPr>
              <p14:xfrm>
                <a:off x="7956795" y="4580505"/>
                <a:ext cx="212760" cy="14040"/>
              </p14:xfrm>
            </p:contentPart>
          </mc:Choice>
          <mc:Fallback xmlns="">
            <p:pic>
              <p:nvPicPr>
                <p:cNvPr id="221" name="Entrada de lápiz 220">
                  <a:extLst>
                    <a:ext uri="{FF2B5EF4-FFF2-40B4-BE49-F238E27FC236}">
                      <a16:creationId xmlns:a16="http://schemas.microsoft.com/office/drawing/2014/main" id="{D2AADAA5-00C6-41D5-A499-BF55BBD4C5D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938795" y="4562505"/>
                  <a:ext cx="248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Entrada de lápiz 221">
                  <a:extLst>
                    <a:ext uri="{FF2B5EF4-FFF2-40B4-BE49-F238E27FC236}">
                      <a16:creationId xmlns:a16="http://schemas.microsoft.com/office/drawing/2014/main" id="{DC3449E4-DC2A-42FE-8F7C-FBADF2E5DB40}"/>
                    </a:ext>
                  </a:extLst>
                </p14:cNvPr>
                <p14:cNvContentPartPr/>
                <p14:nvPr/>
              </p14:nvContentPartPr>
              <p14:xfrm>
                <a:off x="7962195" y="4669425"/>
                <a:ext cx="326520" cy="6480"/>
              </p14:xfrm>
            </p:contentPart>
          </mc:Choice>
          <mc:Fallback xmlns="">
            <p:pic>
              <p:nvPicPr>
                <p:cNvPr id="222" name="Entrada de lápiz 221">
                  <a:extLst>
                    <a:ext uri="{FF2B5EF4-FFF2-40B4-BE49-F238E27FC236}">
                      <a16:creationId xmlns:a16="http://schemas.microsoft.com/office/drawing/2014/main" id="{DC3449E4-DC2A-42FE-8F7C-FBADF2E5DB4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944555" y="4651785"/>
                  <a:ext cx="362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Entrada de lápiz 223">
                  <a:extLst>
                    <a:ext uri="{FF2B5EF4-FFF2-40B4-BE49-F238E27FC236}">
                      <a16:creationId xmlns:a16="http://schemas.microsoft.com/office/drawing/2014/main" id="{8CA7D273-DCDB-4E4F-B978-74CB72F28325}"/>
                    </a:ext>
                  </a:extLst>
                </p14:cNvPr>
                <p14:cNvContentPartPr/>
                <p14:nvPr/>
              </p14:nvContentPartPr>
              <p14:xfrm>
                <a:off x="8430555" y="4409505"/>
                <a:ext cx="140040" cy="342000"/>
              </p14:xfrm>
            </p:contentPart>
          </mc:Choice>
          <mc:Fallback xmlns="">
            <p:pic>
              <p:nvPicPr>
                <p:cNvPr id="224" name="Entrada de lápiz 223">
                  <a:extLst>
                    <a:ext uri="{FF2B5EF4-FFF2-40B4-BE49-F238E27FC236}">
                      <a16:creationId xmlns:a16="http://schemas.microsoft.com/office/drawing/2014/main" id="{8CA7D273-DCDB-4E4F-B978-74CB72F2832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412915" y="4391865"/>
                  <a:ext cx="1756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5" name="Entrada de lápiz 224">
                  <a:extLst>
                    <a:ext uri="{FF2B5EF4-FFF2-40B4-BE49-F238E27FC236}">
                      <a16:creationId xmlns:a16="http://schemas.microsoft.com/office/drawing/2014/main" id="{EF272761-AD1D-433D-BA7E-927F391B35EE}"/>
                    </a:ext>
                  </a:extLst>
                </p14:cNvPr>
                <p14:cNvContentPartPr/>
                <p14:nvPr/>
              </p14:nvContentPartPr>
              <p14:xfrm>
                <a:off x="8959035" y="4563225"/>
                <a:ext cx="560880" cy="170640"/>
              </p14:xfrm>
            </p:contentPart>
          </mc:Choice>
          <mc:Fallback xmlns="">
            <p:pic>
              <p:nvPicPr>
                <p:cNvPr id="225" name="Entrada de lápiz 224">
                  <a:extLst>
                    <a:ext uri="{FF2B5EF4-FFF2-40B4-BE49-F238E27FC236}">
                      <a16:creationId xmlns:a16="http://schemas.microsoft.com/office/drawing/2014/main" id="{EF272761-AD1D-433D-BA7E-927F391B35E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941035" y="4545585"/>
                  <a:ext cx="596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6" name="Entrada de lápiz 225">
                  <a:extLst>
                    <a:ext uri="{FF2B5EF4-FFF2-40B4-BE49-F238E27FC236}">
                      <a16:creationId xmlns:a16="http://schemas.microsoft.com/office/drawing/2014/main" id="{514DBDDF-28EF-4581-A836-39932EE1BDBE}"/>
                    </a:ext>
                  </a:extLst>
                </p14:cNvPr>
                <p14:cNvContentPartPr/>
                <p14:nvPr/>
              </p14:nvContentPartPr>
              <p14:xfrm>
                <a:off x="9524955" y="4432185"/>
                <a:ext cx="122040" cy="282600"/>
              </p14:xfrm>
            </p:contentPart>
          </mc:Choice>
          <mc:Fallback xmlns="">
            <p:pic>
              <p:nvPicPr>
                <p:cNvPr id="226" name="Entrada de lápiz 225">
                  <a:extLst>
                    <a:ext uri="{FF2B5EF4-FFF2-40B4-BE49-F238E27FC236}">
                      <a16:creationId xmlns:a16="http://schemas.microsoft.com/office/drawing/2014/main" id="{514DBDDF-28EF-4581-A836-39932EE1BDB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506955" y="4414185"/>
                  <a:ext cx="1576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3D9A61EC-671D-4E85-921E-A3E0C23F41FF}"/>
                    </a:ext>
                  </a:extLst>
                </p14:cNvPr>
                <p14:cNvContentPartPr/>
                <p14:nvPr/>
              </p14:nvContentPartPr>
              <p14:xfrm>
                <a:off x="9673275" y="4499865"/>
                <a:ext cx="177840" cy="250920"/>
              </p14:xfrm>
            </p:contentPart>
          </mc:Choice>
          <mc:Fallback xmlns=""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3D9A61EC-671D-4E85-921E-A3E0C23F41F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55635" y="4482225"/>
                  <a:ext cx="2134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8" name="Entrada de lápiz 227">
                  <a:extLst>
                    <a:ext uri="{FF2B5EF4-FFF2-40B4-BE49-F238E27FC236}">
                      <a16:creationId xmlns:a16="http://schemas.microsoft.com/office/drawing/2014/main" id="{E30E2237-DD9D-406F-9F75-A86AAE006480}"/>
                    </a:ext>
                  </a:extLst>
                </p14:cNvPr>
                <p14:cNvContentPartPr/>
                <p14:nvPr/>
              </p14:nvContentPartPr>
              <p14:xfrm>
                <a:off x="9942555" y="4372425"/>
                <a:ext cx="119880" cy="403200"/>
              </p14:xfrm>
            </p:contentPart>
          </mc:Choice>
          <mc:Fallback xmlns="">
            <p:pic>
              <p:nvPicPr>
                <p:cNvPr id="228" name="Entrada de lápiz 227">
                  <a:extLst>
                    <a:ext uri="{FF2B5EF4-FFF2-40B4-BE49-F238E27FC236}">
                      <a16:creationId xmlns:a16="http://schemas.microsoft.com/office/drawing/2014/main" id="{E30E2237-DD9D-406F-9F75-A86AAE00648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924915" y="4354785"/>
                  <a:ext cx="1555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Entrada de lápiz 228">
                  <a:extLst>
                    <a:ext uri="{FF2B5EF4-FFF2-40B4-BE49-F238E27FC236}">
                      <a16:creationId xmlns:a16="http://schemas.microsoft.com/office/drawing/2014/main" id="{03D41D65-00E3-41E8-88B4-142C74636B94}"/>
                    </a:ext>
                  </a:extLst>
                </p14:cNvPr>
                <p14:cNvContentPartPr/>
                <p14:nvPr/>
              </p14:nvContentPartPr>
              <p14:xfrm>
                <a:off x="8841315" y="4422465"/>
                <a:ext cx="111240" cy="418680"/>
              </p14:xfrm>
            </p:contentPart>
          </mc:Choice>
          <mc:Fallback xmlns="">
            <p:pic>
              <p:nvPicPr>
                <p:cNvPr id="229" name="Entrada de lápiz 228">
                  <a:extLst>
                    <a:ext uri="{FF2B5EF4-FFF2-40B4-BE49-F238E27FC236}">
                      <a16:creationId xmlns:a16="http://schemas.microsoft.com/office/drawing/2014/main" id="{03D41D65-00E3-41E8-88B4-142C74636B9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23315" y="4404825"/>
                  <a:ext cx="1468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Entrada de lápiz 229">
                  <a:extLst>
                    <a:ext uri="{FF2B5EF4-FFF2-40B4-BE49-F238E27FC236}">
                      <a16:creationId xmlns:a16="http://schemas.microsoft.com/office/drawing/2014/main" id="{B4B03ABA-741B-409D-B872-94BC30A571D4}"/>
                    </a:ext>
                  </a:extLst>
                </p14:cNvPr>
                <p14:cNvContentPartPr/>
                <p14:nvPr/>
              </p14:nvContentPartPr>
              <p14:xfrm>
                <a:off x="7757715" y="5014305"/>
                <a:ext cx="205560" cy="229320"/>
              </p14:xfrm>
            </p:contentPart>
          </mc:Choice>
          <mc:Fallback xmlns="">
            <p:pic>
              <p:nvPicPr>
                <p:cNvPr id="230" name="Entrada de lápiz 229">
                  <a:extLst>
                    <a:ext uri="{FF2B5EF4-FFF2-40B4-BE49-F238E27FC236}">
                      <a16:creationId xmlns:a16="http://schemas.microsoft.com/office/drawing/2014/main" id="{B4B03ABA-741B-409D-B872-94BC30A571D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740075" y="4996665"/>
                  <a:ext cx="241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Entrada de lápiz 230">
                  <a:extLst>
                    <a:ext uri="{FF2B5EF4-FFF2-40B4-BE49-F238E27FC236}">
                      <a16:creationId xmlns:a16="http://schemas.microsoft.com/office/drawing/2014/main" id="{83F5BF58-3BEB-4EC2-9802-893DE304313D}"/>
                    </a:ext>
                  </a:extLst>
                </p14:cNvPr>
                <p14:cNvContentPartPr/>
                <p14:nvPr/>
              </p14:nvContentPartPr>
              <p14:xfrm>
                <a:off x="7784355" y="5002785"/>
                <a:ext cx="201600" cy="275760"/>
              </p14:xfrm>
            </p:contentPart>
          </mc:Choice>
          <mc:Fallback xmlns="">
            <p:pic>
              <p:nvPicPr>
                <p:cNvPr id="231" name="Entrada de lápiz 230">
                  <a:extLst>
                    <a:ext uri="{FF2B5EF4-FFF2-40B4-BE49-F238E27FC236}">
                      <a16:creationId xmlns:a16="http://schemas.microsoft.com/office/drawing/2014/main" id="{83F5BF58-3BEB-4EC2-9802-893DE304313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766355" y="4985145"/>
                  <a:ext cx="2372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Entrada de lápiz 231">
                  <a:extLst>
                    <a:ext uri="{FF2B5EF4-FFF2-40B4-BE49-F238E27FC236}">
                      <a16:creationId xmlns:a16="http://schemas.microsoft.com/office/drawing/2014/main" id="{42E70A6F-DC10-4624-8025-52301F0C95DF}"/>
                    </a:ext>
                  </a:extLst>
                </p14:cNvPr>
                <p14:cNvContentPartPr/>
                <p14:nvPr/>
              </p14:nvContentPartPr>
              <p14:xfrm>
                <a:off x="8119875" y="5093505"/>
                <a:ext cx="238680" cy="37800"/>
              </p14:xfrm>
            </p:contentPart>
          </mc:Choice>
          <mc:Fallback xmlns="">
            <p:pic>
              <p:nvPicPr>
                <p:cNvPr id="232" name="Entrada de lápiz 231">
                  <a:extLst>
                    <a:ext uri="{FF2B5EF4-FFF2-40B4-BE49-F238E27FC236}">
                      <a16:creationId xmlns:a16="http://schemas.microsoft.com/office/drawing/2014/main" id="{42E70A6F-DC10-4624-8025-52301F0C95D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102235" y="5075505"/>
                  <a:ext cx="274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D7F2B9D2-3595-4B37-BF16-AF706EA67B7B}"/>
                    </a:ext>
                  </a:extLst>
                </p14:cNvPr>
                <p14:cNvContentPartPr/>
                <p14:nvPr/>
              </p14:nvContentPartPr>
              <p14:xfrm>
                <a:off x="8128515" y="5178825"/>
                <a:ext cx="201600" cy="20880"/>
              </p14:xfrm>
            </p:contentPart>
          </mc:Choice>
          <mc:Fallback xmlns=""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D7F2B9D2-3595-4B37-BF16-AF706EA67B7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110875" y="5160825"/>
                  <a:ext cx="237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Entrada de lápiz 233">
                  <a:extLst>
                    <a:ext uri="{FF2B5EF4-FFF2-40B4-BE49-F238E27FC236}">
                      <a16:creationId xmlns:a16="http://schemas.microsoft.com/office/drawing/2014/main" id="{0DCC1829-BA85-47F8-9754-B65A67E05E5D}"/>
                    </a:ext>
                  </a:extLst>
                </p14:cNvPr>
                <p14:cNvContentPartPr/>
                <p14:nvPr/>
              </p14:nvContentPartPr>
              <p14:xfrm>
                <a:off x="8140395" y="5266665"/>
                <a:ext cx="156600" cy="22680"/>
              </p14:xfrm>
            </p:contentPart>
          </mc:Choice>
          <mc:Fallback xmlns="">
            <p:pic>
              <p:nvPicPr>
                <p:cNvPr id="234" name="Entrada de lápiz 233">
                  <a:extLst>
                    <a:ext uri="{FF2B5EF4-FFF2-40B4-BE49-F238E27FC236}">
                      <a16:creationId xmlns:a16="http://schemas.microsoft.com/office/drawing/2014/main" id="{0DCC1829-BA85-47F8-9754-B65A67E05E5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22395" y="5248665"/>
                  <a:ext cx="192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8" name="Entrada de lápiz 237">
                  <a:extLst>
                    <a:ext uri="{FF2B5EF4-FFF2-40B4-BE49-F238E27FC236}">
                      <a16:creationId xmlns:a16="http://schemas.microsoft.com/office/drawing/2014/main" id="{A1521715-7A59-4E35-9B37-3CFECE870C59}"/>
                    </a:ext>
                  </a:extLst>
                </p14:cNvPr>
                <p14:cNvContentPartPr/>
                <p14:nvPr/>
              </p14:nvContentPartPr>
              <p14:xfrm>
                <a:off x="8485275" y="5017905"/>
                <a:ext cx="157320" cy="196920"/>
              </p14:xfrm>
            </p:contentPart>
          </mc:Choice>
          <mc:Fallback xmlns="">
            <p:pic>
              <p:nvPicPr>
                <p:cNvPr id="238" name="Entrada de lápiz 237">
                  <a:extLst>
                    <a:ext uri="{FF2B5EF4-FFF2-40B4-BE49-F238E27FC236}">
                      <a16:creationId xmlns:a16="http://schemas.microsoft.com/office/drawing/2014/main" id="{A1521715-7A59-4E35-9B37-3CFECE870C5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67635" y="5000265"/>
                  <a:ext cx="192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9" name="Entrada de lápiz 238">
                  <a:extLst>
                    <a:ext uri="{FF2B5EF4-FFF2-40B4-BE49-F238E27FC236}">
                      <a16:creationId xmlns:a16="http://schemas.microsoft.com/office/drawing/2014/main" id="{DADFD40D-CF4C-4717-9600-B865BAEA16A0}"/>
                    </a:ext>
                  </a:extLst>
                </p14:cNvPr>
                <p14:cNvContentPartPr/>
                <p14:nvPr/>
              </p14:nvContentPartPr>
              <p14:xfrm>
                <a:off x="8829435" y="5089545"/>
                <a:ext cx="479160" cy="138240"/>
              </p14:xfrm>
            </p:contentPart>
          </mc:Choice>
          <mc:Fallback xmlns="">
            <p:pic>
              <p:nvPicPr>
                <p:cNvPr id="239" name="Entrada de lápiz 238">
                  <a:extLst>
                    <a:ext uri="{FF2B5EF4-FFF2-40B4-BE49-F238E27FC236}">
                      <a16:creationId xmlns:a16="http://schemas.microsoft.com/office/drawing/2014/main" id="{DADFD40D-CF4C-4717-9600-B865BAEA16A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811795" y="5071905"/>
                  <a:ext cx="514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0" name="Entrada de lápiz 239">
                  <a:extLst>
                    <a:ext uri="{FF2B5EF4-FFF2-40B4-BE49-F238E27FC236}">
                      <a16:creationId xmlns:a16="http://schemas.microsoft.com/office/drawing/2014/main" id="{A0EED8CE-4708-4000-BB08-0345D818188A}"/>
                    </a:ext>
                  </a:extLst>
                </p14:cNvPr>
                <p14:cNvContentPartPr/>
                <p14:nvPr/>
              </p14:nvContentPartPr>
              <p14:xfrm>
                <a:off x="9318315" y="4973625"/>
                <a:ext cx="144000" cy="232920"/>
              </p14:xfrm>
            </p:contentPart>
          </mc:Choice>
          <mc:Fallback xmlns="">
            <p:pic>
              <p:nvPicPr>
                <p:cNvPr id="240" name="Entrada de lápiz 239">
                  <a:extLst>
                    <a:ext uri="{FF2B5EF4-FFF2-40B4-BE49-F238E27FC236}">
                      <a16:creationId xmlns:a16="http://schemas.microsoft.com/office/drawing/2014/main" id="{A0EED8CE-4708-4000-BB08-0345D818188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300675" y="4955625"/>
                  <a:ext cx="179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1" name="Entrada de lápiz 240">
                  <a:extLst>
                    <a:ext uri="{FF2B5EF4-FFF2-40B4-BE49-F238E27FC236}">
                      <a16:creationId xmlns:a16="http://schemas.microsoft.com/office/drawing/2014/main" id="{4002BDD2-DA2A-420C-ABC1-DF47B468DDD7}"/>
                    </a:ext>
                  </a:extLst>
                </p14:cNvPr>
                <p14:cNvContentPartPr/>
                <p14:nvPr/>
              </p14:nvContentPartPr>
              <p14:xfrm>
                <a:off x="9541875" y="4972905"/>
                <a:ext cx="190080" cy="267840"/>
              </p14:xfrm>
            </p:contentPart>
          </mc:Choice>
          <mc:Fallback xmlns="">
            <p:pic>
              <p:nvPicPr>
                <p:cNvPr id="241" name="Entrada de lápiz 240">
                  <a:extLst>
                    <a:ext uri="{FF2B5EF4-FFF2-40B4-BE49-F238E27FC236}">
                      <a16:creationId xmlns:a16="http://schemas.microsoft.com/office/drawing/2014/main" id="{4002BDD2-DA2A-420C-ABC1-DF47B468DDD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524235" y="4954905"/>
                  <a:ext cx="225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2" name="Entrada de lápiz 241">
                  <a:extLst>
                    <a:ext uri="{FF2B5EF4-FFF2-40B4-BE49-F238E27FC236}">
                      <a16:creationId xmlns:a16="http://schemas.microsoft.com/office/drawing/2014/main" id="{981F4149-EDC5-4213-96A9-0C5E28540616}"/>
                    </a:ext>
                  </a:extLst>
                </p14:cNvPr>
                <p14:cNvContentPartPr/>
                <p14:nvPr/>
              </p14:nvContentPartPr>
              <p14:xfrm>
                <a:off x="9745995" y="4917105"/>
                <a:ext cx="112320" cy="353880"/>
              </p14:xfrm>
            </p:contentPart>
          </mc:Choice>
          <mc:Fallback xmlns="">
            <p:pic>
              <p:nvPicPr>
                <p:cNvPr id="242" name="Entrada de lápiz 241">
                  <a:extLst>
                    <a:ext uri="{FF2B5EF4-FFF2-40B4-BE49-F238E27FC236}">
                      <a16:creationId xmlns:a16="http://schemas.microsoft.com/office/drawing/2014/main" id="{981F4149-EDC5-4213-96A9-0C5E2854061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727995" y="4899465"/>
                  <a:ext cx="1479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3" name="Entrada de lápiz 242">
                  <a:extLst>
                    <a:ext uri="{FF2B5EF4-FFF2-40B4-BE49-F238E27FC236}">
                      <a16:creationId xmlns:a16="http://schemas.microsoft.com/office/drawing/2014/main" id="{4FF15E1E-BD8C-4126-9E5B-CE834F3E2DC0}"/>
                    </a:ext>
                  </a:extLst>
                </p14:cNvPr>
                <p14:cNvContentPartPr/>
                <p14:nvPr/>
              </p14:nvContentPartPr>
              <p14:xfrm>
                <a:off x="8735835" y="4960305"/>
                <a:ext cx="62280" cy="371160"/>
              </p14:xfrm>
            </p:contentPart>
          </mc:Choice>
          <mc:Fallback xmlns="">
            <p:pic>
              <p:nvPicPr>
                <p:cNvPr id="243" name="Entrada de lápiz 242">
                  <a:extLst>
                    <a:ext uri="{FF2B5EF4-FFF2-40B4-BE49-F238E27FC236}">
                      <a16:creationId xmlns:a16="http://schemas.microsoft.com/office/drawing/2014/main" id="{4FF15E1E-BD8C-4126-9E5B-CE834F3E2DC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18195" y="4942665"/>
                  <a:ext cx="979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4" name="Entrada de lápiz 243">
                  <a:extLst>
                    <a:ext uri="{FF2B5EF4-FFF2-40B4-BE49-F238E27FC236}">
                      <a16:creationId xmlns:a16="http://schemas.microsoft.com/office/drawing/2014/main" id="{1550DB96-0A86-4B9D-8222-01209B5AAD6C}"/>
                    </a:ext>
                  </a:extLst>
                </p14:cNvPr>
                <p14:cNvContentPartPr/>
                <p14:nvPr/>
              </p14:nvContentPartPr>
              <p14:xfrm>
                <a:off x="7821435" y="5541345"/>
                <a:ext cx="174600" cy="179640"/>
              </p14:xfrm>
            </p:contentPart>
          </mc:Choice>
          <mc:Fallback xmlns="">
            <p:pic>
              <p:nvPicPr>
                <p:cNvPr id="244" name="Entrada de lápiz 243">
                  <a:extLst>
                    <a:ext uri="{FF2B5EF4-FFF2-40B4-BE49-F238E27FC236}">
                      <a16:creationId xmlns:a16="http://schemas.microsoft.com/office/drawing/2014/main" id="{1550DB96-0A86-4B9D-8222-01209B5AAD6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803795" y="5523705"/>
                  <a:ext cx="210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5" name="Entrada de lápiz 244">
                  <a:extLst>
                    <a:ext uri="{FF2B5EF4-FFF2-40B4-BE49-F238E27FC236}">
                      <a16:creationId xmlns:a16="http://schemas.microsoft.com/office/drawing/2014/main" id="{99919204-342D-41DB-A637-A1CAC9AD99CF}"/>
                    </a:ext>
                  </a:extLst>
                </p14:cNvPr>
                <p14:cNvContentPartPr/>
                <p14:nvPr/>
              </p14:nvContentPartPr>
              <p14:xfrm>
                <a:off x="7795875" y="5521905"/>
                <a:ext cx="201960" cy="215280"/>
              </p14:xfrm>
            </p:contentPart>
          </mc:Choice>
          <mc:Fallback xmlns="">
            <p:pic>
              <p:nvPicPr>
                <p:cNvPr id="245" name="Entrada de lápiz 244">
                  <a:extLst>
                    <a:ext uri="{FF2B5EF4-FFF2-40B4-BE49-F238E27FC236}">
                      <a16:creationId xmlns:a16="http://schemas.microsoft.com/office/drawing/2014/main" id="{99919204-342D-41DB-A637-A1CAC9AD99C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77875" y="5504265"/>
                  <a:ext cx="237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6" name="Entrada de lápiz 245">
                  <a:extLst>
                    <a:ext uri="{FF2B5EF4-FFF2-40B4-BE49-F238E27FC236}">
                      <a16:creationId xmlns:a16="http://schemas.microsoft.com/office/drawing/2014/main" id="{6503A8E8-6215-40BB-92A5-FFC1EE0B0BD1}"/>
                    </a:ext>
                  </a:extLst>
                </p14:cNvPr>
                <p14:cNvContentPartPr/>
                <p14:nvPr/>
              </p14:nvContentPartPr>
              <p14:xfrm>
                <a:off x="8107995" y="5579145"/>
                <a:ext cx="253800" cy="40680"/>
              </p14:xfrm>
            </p:contentPart>
          </mc:Choice>
          <mc:Fallback xmlns="">
            <p:pic>
              <p:nvPicPr>
                <p:cNvPr id="246" name="Entrada de lápiz 245">
                  <a:extLst>
                    <a:ext uri="{FF2B5EF4-FFF2-40B4-BE49-F238E27FC236}">
                      <a16:creationId xmlns:a16="http://schemas.microsoft.com/office/drawing/2014/main" id="{6503A8E8-6215-40BB-92A5-FFC1EE0B0BD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089995" y="5561145"/>
                  <a:ext cx="289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7" name="Entrada de lápiz 246">
                  <a:extLst>
                    <a:ext uri="{FF2B5EF4-FFF2-40B4-BE49-F238E27FC236}">
                      <a16:creationId xmlns:a16="http://schemas.microsoft.com/office/drawing/2014/main" id="{2D2C951B-DC80-4E32-B11D-B060B7D6C7BF}"/>
                    </a:ext>
                  </a:extLst>
                </p14:cNvPr>
                <p14:cNvContentPartPr/>
                <p14:nvPr/>
              </p14:nvContentPartPr>
              <p14:xfrm>
                <a:off x="8115915" y="5655105"/>
                <a:ext cx="238320" cy="84240"/>
              </p14:xfrm>
            </p:contentPart>
          </mc:Choice>
          <mc:Fallback xmlns="">
            <p:pic>
              <p:nvPicPr>
                <p:cNvPr id="247" name="Entrada de lápiz 246">
                  <a:extLst>
                    <a:ext uri="{FF2B5EF4-FFF2-40B4-BE49-F238E27FC236}">
                      <a16:creationId xmlns:a16="http://schemas.microsoft.com/office/drawing/2014/main" id="{2D2C951B-DC80-4E32-B11D-B060B7D6C7B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98275" y="5637105"/>
                  <a:ext cx="273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0" name="Entrada de lápiz 249">
                  <a:extLst>
                    <a:ext uri="{FF2B5EF4-FFF2-40B4-BE49-F238E27FC236}">
                      <a16:creationId xmlns:a16="http://schemas.microsoft.com/office/drawing/2014/main" id="{80798449-4D01-42E0-B93C-908C14CD3BD7}"/>
                    </a:ext>
                  </a:extLst>
                </p14:cNvPr>
                <p14:cNvContentPartPr/>
                <p14:nvPr/>
              </p14:nvContentPartPr>
              <p14:xfrm>
                <a:off x="8492475" y="5530185"/>
                <a:ext cx="172800" cy="235800"/>
              </p14:xfrm>
            </p:contentPart>
          </mc:Choice>
          <mc:Fallback xmlns="">
            <p:pic>
              <p:nvPicPr>
                <p:cNvPr id="250" name="Entrada de lápiz 249">
                  <a:extLst>
                    <a:ext uri="{FF2B5EF4-FFF2-40B4-BE49-F238E27FC236}">
                      <a16:creationId xmlns:a16="http://schemas.microsoft.com/office/drawing/2014/main" id="{80798449-4D01-42E0-B93C-908C14CD3BD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474835" y="5512545"/>
                  <a:ext cx="208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1" name="Entrada de lápiz 250">
                  <a:extLst>
                    <a:ext uri="{FF2B5EF4-FFF2-40B4-BE49-F238E27FC236}">
                      <a16:creationId xmlns:a16="http://schemas.microsoft.com/office/drawing/2014/main" id="{22C66962-205E-4310-9E36-24AD91DF9663}"/>
                    </a:ext>
                  </a:extLst>
                </p14:cNvPr>
                <p14:cNvContentPartPr/>
                <p14:nvPr/>
              </p14:nvContentPartPr>
              <p14:xfrm>
                <a:off x="8932755" y="5571585"/>
                <a:ext cx="498960" cy="144360"/>
              </p14:xfrm>
            </p:contentPart>
          </mc:Choice>
          <mc:Fallback xmlns="">
            <p:pic>
              <p:nvPicPr>
                <p:cNvPr id="251" name="Entrada de lápiz 250">
                  <a:extLst>
                    <a:ext uri="{FF2B5EF4-FFF2-40B4-BE49-F238E27FC236}">
                      <a16:creationId xmlns:a16="http://schemas.microsoft.com/office/drawing/2014/main" id="{22C66962-205E-4310-9E36-24AD91DF966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914755" y="5553585"/>
                  <a:ext cx="534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2" name="Entrada de lápiz 251">
                  <a:extLst>
                    <a:ext uri="{FF2B5EF4-FFF2-40B4-BE49-F238E27FC236}">
                      <a16:creationId xmlns:a16="http://schemas.microsoft.com/office/drawing/2014/main" id="{9E5B6349-7D2B-41EA-BF93-825CB724E85F}"/>
                    </a:ext>
                  </a:extLst>
                </p14:cNvPr>
                <p14:cNvContentPartPr/>
                <p14:nvPr/>
              </p14:nvContentPartPr>
              <p14:xfrm>
                <a:off x="9400395" y="5533425"/>
                <a:ext cx="196920" cy="182880"/>
              </p14:xfrm>
            </p:contentPart>
          </mc:Choice>
          <mc:Fallback xmlns="">
            <p:pic>
              <p:nvPicPr>
                <p:cNvPr id="252" name="Entrada de lápiz 251">
                  <a:extLst>
                    <a:ext uri="{FF2B5EF4-FFF2-40B4-BE49-F238E27FC236}">
                      <a16:creationId xmlns:a16="http://schemas.microsoft.com/office/drawing/2014/main" id="{9E5B6349-7D2B-41EA-BF93-825CB724E85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382755" y="5515425"/>
                  <a:ext cx="232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3" name="Entrada de lápiz 252">
                  <a:extLst>
                    <a:ext uri="{FF2B5EF4-FFF2-40B4-BE49-F238E27FC236}">
                      <a16:creationId xmlns:a16="http://schemas.microsoft.com/office/drawing/2014/main" id="{FD676B8C-76DD-485A-9630-52C6B6A88E30}"/>
                    </a:ext>
                  </a:extLst>
                </p14:cNvPr>
                <p14:cNvContentPartPr/>
                <p14:nvPr/>
              </p14:nvContentPartPr>
              <p14:xfrm>
                <a:off x="9661755" y="5529825"/>
                <a:ext cx="156240" cy="190800"/>
              </p14:xfrm>
            </p:contentPart>
          </mc:Choice>
          <mc:Fallback xmlns="">
            <p:pic>
              <p:nvPicPr>
                <p:cNvPr id="253" name="Entrada de lápiz 252">
                  <a:extLst>
                    <a:ext uri="{FF2B5EF4-FFF2-40B4-BE49-F238E27FC236}">
                      <a16:creationId xmlns:a16="http://schemas.microsoft.com/office/drawing/2014/main" id="{FD676B8C-76DD-485A-9630-52C6B6A88E3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644115" y="5512185"/>
                  <a:ext cx="191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4" name="Entrada de lápiz 253">
                  <a:extLst>
                    <a:ext uri="{FF2B5EF4-FFF2-40B4-BE49-F238E27FC236}">
                      <a16:creationId xmlns:a16="http://schemas.microsoft.com/office/drawing/2014/main" id="{D58553CF-1D0D-4B07-AFB1-D76CEEC3B77A}"/>
                    </a:ext>
                  </a:extLst>
                </p14:cNvPr>
                <p14:cNvContentPartPr/>
                <p14:nvPr/>
              </p14:nvContentPartPr>
              <p14:xfrm>
                <a:off x="9720435" y="5625585"/>
                <a:ext cx="155880" cy="61200"/>
              </p14:xfrm>
            </p:contentPart>
          </mc:Choice>
          <mc:Fallback xmlns="">
            <p:pic>
              <p:nvPicPr>
                <p:cNvPr id="254" name="Entrada de lápiz 253">
                  <a:extLst>
                    <a:ext uri="{FF2B5EF4-FFF2-40B4-BE49-F238E27FC236}">
                      <a16:creationId xmlns:a16="http://schemas.microsoft.com/office/drawing/2014/main" id="{D58553CF-1D0D-4B07-AFB1-D76CEEC3B77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02435" y="5607945"/>
                  <a:ext cx="191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5" name="Entrada de lápiz 254">
                  <a:extLst>
                    <a:ext uri="{FF2B5EF4-FFF2-40B4-BE49-F238E27FC236}">
                      <a16:creationId xmlns:a16="http://schemas.microsoft.com/office/drawing/2014/main" id="{FBDE1486-A6C0-4D41-9B61-F081C1C4B808}"/>
                    </a:ext>
                  </a:extLst>
                </p14:cNvPr>
                <p14:cNvContentPartPr/>
                <p14:nvPr/>
              </p14:nvContentPartPr>
              <p14:xfrm>
                <a:off x="9966675" y="5439465"/>
                <a:ext cx="93240" cy="302760"/>
              </p14:xfrm>
            </p:contentPart>
          </mc:Choice>
          <mc:Fallback xmlns="">
            <p:pic>
              <p:nvPicPr>
                <p:cNvPr id="255" name="Entrada de lápiz 254">
                  <a:extLst>
                    <a:ext uri="{FF2B5EF4-FFF2-40B4-BE49-F238E27FC236}">
                      <a16:creationId xmlns:a16="http://schemas.microsoft.com/office/drawing/2014/main" id="{FBDE1486-A6C0-4D41-9B61-F081C1C4B80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949035" y="5421825"/>
                  <a:ext cx="1288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8EDD1755-BC8E-438A-A79E-57FA2C61E4A5}"/>
                    </a:ext>
                  </a:extLst>
                </p14:cNvPr>
                <p14:cNvContentPartPr/>
                <p14:nvPr/>
              </p14:nvContentPartPr>
              <p14:xfrm>
                <a:off x="8836275" y="5517225"/>
                <a:ext cx="142200" cy="313560"/>
              </p14:xfrm>
            </p:contentPart>
          </mc:Choice>
          <mc:Fallback xmlns=""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8EDD1755-BC8E-438A-A79E-57FA2C61E4A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818635" y="5499585"/>
                  <a:ext cx="177840" cy="34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812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775E2-BCAE-42D7-83AF-F219BCE6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251BE6-2FA6-4D36-99DB-2D71B146B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EC20E2B-D3EC-47BA-B7D0-211F61CAB0D7}"/>
              </a:ext>
            </a:extLst>
          </p:cNvPr>
          <p:cNvGrpSpPr/>
          <p:nvPr/>
        </p:nvGrpSpPr>
        <p:grpSpPr>
          <a:xfrm>
            <a:off x="1924635" y="2389905"/>
            <a:ext cx="272160" cy="429120"/>
            <a:chOff x="1924635" y="2389905"/>
            <a:chExt cx="27216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441689E2-696E-42EE-90B1-81669BAF3D67}"/>
                    </a:ext>
                  </a:extLst>
                </p14:cNvPr>
                <p14:cNvContentPartPr/>
                <p14:nvPr/>
              </p14:nvContentPartPr>
              <p14:xfrm>
                <a:off x="1966755" y="2389905"/>
                <a:ext cx="230040" cy="39528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441689E2-696E-42EE-90B1-81669BAF3D6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48755" y="2371905"/>
                  <a:ext cx="2656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9830B169-10C3-41A7-B121-16D0B3BF66DB}"/>
                    </a:ext>
                  </a:extLst>
                </p14:cNvPr>
                <p14:cNvContentPartPr/>
                <p14:nvPr/>
              </p14:nvContentPartPr>
              <p14:xfrm>
                <a:off x="1924635" y="2430585"/>
                <a:ext cx="270720" cy="38844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9830B169-10C3-41A7-B121-16D0B3BF66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6995" y="2412585"/>
                  <a:ext cx="306360" cy="42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95C1A7E-FE1D-4921-9ED8-22E5470BF806}"/>
              </a:ext>
            </a:extLst>
          </p:cNvPr>
          <p:cNvGrpSpPr/>
          <p:nvPr/>
        </p:nvGrpSpPr>
        <p:grpSpPr>
          <a:xfrm>
            <a:off x="2549955" y="2428425"/>
            <a:ext cx="1872720" cy="394200"/>
            <a:chOff x="2549955" y="2428425"/>
            <a:chExt cx="187272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FFF83CE5-9ED7-4DCD-A307-8B1232CBE1F6}"/>
                    </a:ext>
                  </a:extLst>
                </p14:cNvPr>
                <p14:cNvContentPartPr/>
                <p14:nvPr/>
              </p14:nvContentPartPr>
              <p14:xfrm>
                <a:off x="2573715" y="2557305"/>
                <a:ext cx="266400" cy="1764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FFF83CE5-9ED7-4DCD-A307-8B1232CBE1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55715" y="2539665"/>
                  <a:ext cx="302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60AA83E8-73DA-428D-BCED-F7DF590564D3}"/>
                    </a:ext>
                  </a:extLst>
                </p14:cNvPr>
                <p14:cNvContentPartPr/>
                <p14:nvPr/>
              </p14:nvContentPartPr>
              <p14:xfrm>
                <a:off x="2549955" y="2694465"/>
                <a:ext cx="230040" cy="2412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60AA83E8-73DA-428D-BCED-F7DF590564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2315" y="2676465"/>
                  <a:ext cx="265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63E8C6BA-8034-4A29-A156-AB16676FC42E}"/>
                    </a:ext>
                  </a:extLst>
                </p14:cNvPr>
                <p14:cNvContentPartPr/>
                <p14:nvPr/>
              </p14:nvContentPartPr>
              <p14:xfrm>
                <a:off x="3071955" y="2428425"/>
                <a:ext cx="305280" cy="36828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63E8C6BA-8034-4A29-A156-AB16676FC4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54315" y="2410425"/>
                  <a:ext cx="3409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3F3B115A-04AD-4AF5-961E-B6254323790D}"/>
                    </a:ext>
                  </a:extLst>
                </p14:cNvPr>
                <p14:cNvContentPartPr/>
                <p14:nvPr/>
              </p14:nvContentPartPr>
              <p14:xfrm>
                <a:off x="3361755" y="2678625"/>
                <a:ext cx="28440" cy="3384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3F3B115A-04AD-4AF5-961E-B625432379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44115" y="2660985"/>
                  <a:ext cx="64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7F60DDAB-A007-4C93-A677-AD3D56A7E097}"/>
                    </a:ext>
                  </a:extLst>
                </p14:cNvPr>
                <p14:cNvContentPartPr/>
                <p14:nvPr/>
              </p14:nvContentPartPr>
              <p14:xfrm>
                <a:off x="3521955" y="2494665"/>
                <a:ext cx="228600" cy="32796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7F60DDAB-A007-4C93-A677-AD3D56A7E0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03955" y="2476665"/>
                  <a:ext cx="2642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059370EB-4DA2-4418-9639-5515BBA82C68}"/>
                    </a:ext>
                  </a:extLst>
                </p14:cNvPr>
                <p14:cNvContentPartPr/>
                <p14:nvPr/>
              </p14:nvContentPartPr>
              <p14:xfrm>
                <a:off x="3571995" y="2494665"/>
                <a:ext cx="486000" cy="25668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059370EB-4DA2-4418-9639-5515BBA82C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54355" y="2476665"/>
                  <a:ext cx="521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1D04922E-E75F-4B27-9D9E-D183A596F983}"/>
                    </a:ext>
                  </a:extLst>
                </p14:cNvPr>
                <p14:cNvContentPartPr/>
                <p14:nvPr/>
              </p14:nvContentPartPr>
              <p14:xfrm>
                <a:off x="4346355" y="2523465"/>
                <a:ext cx="11880" cy="22716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1D04922E-E75F-4B27-9D9E-D183A596F9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28355" y="2505825"/>
                  <a:ext cx="47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095E3AC6-2B7B-4808-A90E-E17722816C04}"/>
                    </a:ext>
                  </a:extLst>
                </p14:cNvPr>
                <p14:cNvContentPartPr/>
                <p14:nvPr/>
              </p14:nvContentPartPr>
              <p14:xfrm>
                <a:off x="4186515" y="2649465"/>
                <a:ext cx="236160" cy="1908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095E3AC6-2B7B-4808-A90E-E17722816C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68875" y="2631465"/>
                  <a:ext cx="2718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A17D26D-B355-46E0-B923-732AA5ADF9F3}"/>
              </a:ext>
            </a:extLst>
          </p:cNvPr>
          <p:cNvGrpSpPr/>
          <p:nvPr/>
        </p:nvGrpSpPr>
        <p:grpSpPr>
          <a:xfrm>
            <a:off x="4680435" y="2473425"/>
            <a:ext cx="1276560" cy="306360"/>
            <a:chOff x="4680435" y="2473425"/>
            <a:chExt cx="127656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5374EBE9-C665-41F7-BA09-E85077CEE879}"/>
                    </a:ext>
                  </a:extLst>
                </p14:cNvPr>
                <p14:cNvContentPartPr/>
                <p14:nvPr/>
              </p14:nvContentPartPr>
              <p14:xfrm>
                <a:off x="4680435" y="2504025"/>
                <a:ext cx="200520" cy="27576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5374EBE9-C665-41F7-BA09-E85077CEE8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62795" y="2486025"/>
                  <a:ext cx="236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8EBC41B2-91D2-4C0C-8818-FA8CA8BC21CC}"/>
                    </a:ext>
                  </a:extLst>
                </p14:cNvPr>
                <p14:cNvContentPartPr/>
                <p14:nvPr/>
              </p14:nvContentPartPr>
              <p14:xfrm>
                <a:off x="4984275" y="2647665"/>
                <a:ext cx="37800" cy="201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8EBC41B2-91D2-4C0C-8818-FA8CA8BC21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66275" y="2629665"/>
                  <a:ext cx="73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96987DB1-D85C-410F-A195-87A73BE49B90}"/>
                    </a:ext>
                  </a:extLst>
                </p14:cNvPr>
                <p14:cNvContentPartPr/>
                <p14:nvPr/>
              </p14:nvContentPartPr>
              <p14:xfrm>
                <a:off x="5181915" y="2491065"/>
                <a:ext cx="258840" cy="25488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96987DB1-D85C-410F-A195-87A73BE49B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64275" y="2473065"/>
                  <a:ext cx="294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C21CB227-B2D8-4BD2-9912-FAF9B05D5C9D}"/>
                    </a:ext>
                  </a:extLst>
                </p14:cNvPr>
                <p14:cNvContentPartPr/>
                <p14:nvPr/>
              </p14:nvContentPartPr>
              <p14:xfrm>
                <a:off x="5531115" y="2473425"/>
                <a:ext cx="29160" cy="27576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C21CB227-B2D8-4BD2-9912-FAF9B05D5C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13115" y="2455785"/>
                  <a:ext cx="648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14718461-22CD-4B33-BBF7-51FFBB482E23}"/>
                    </a:ext>
                  </a:extLst>
                </p14:cNvPr>
                <p14:cNvContentPartPr/>
                <p14:nvPr/>
              </p14:nvContentPartPr>
              <p14:xfrm>
                <a:off x="5692035" y="2518065"/>
                <a:ext cx="264960" cy="2235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14718461-22CD-4B33-BBF7-51FFBB482E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74035" y="2500425"/>
                  <a:ext cx="30060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DC1F77F-3949-4009-BD4C-2FFCF361BF28}"/>
              </a:ext>
            </a:extLst>
          </p:cNvPr>
          <p:cNvGrpSpPr/>
          <p:nvPr/>
        </p:nvGrpSpPr>
        <p:grpSpPr>
          <a:xfrm>
            <a:off x="6247515" y="2408985"/>
            <a:ext cx="927360" cy="340920"/>
            <a:chOff x="6247515" y="2408985"/>
            <a:chExt cx="92736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D80F49DB-E4AA-4EA9-8BB8-FAA8229A0436}"/>
                    </a:ext>
                  </a:extLst>
                </p14:cNvPr>
                <p14:cNvContentPartPr/>
                <p14:nvPr/>
              </p14:nvContentPartPr>
              <p14:xfrm>
                <a:off x="6247515" y="2425185"/>
                <a:ext cx="268200" cy="32472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D80F49DB-E4AA-4EA9-8BB8-FAA8229A043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29515" y="2407545"/>
                  <a:ext cx="303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C88B5F4F-3A3B-42A4-ABB0-E38BB4A394E5}"/>
                    </a:ext>
                  </a:extLst>
                </p14:cNvPr>
                <p14:cNvContentPartPr/>
                <p14:nvPr/>
              </p14:nvContentPartPr>
              <p14:xfrm>
                <a:off x="6561435" y="2640105"/>
                <a:ext cx="38880" cy="2772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C88B5F4F-3A3B-42A4-ABB0-E38BB4A394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43795" y="2622465"/>
                  <a:ext cx="74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5A98D373-63E7-41E3-A5AD-653073394711}"/>
                    </a:ext>
                  </a:extLst>
                </p14:cNvPr>
                <p14:cNvContentPartPr/>
                <p14:nvPr/>
              </p14:nvContentPartPr>
              <p14:xfrm>
                <a:off x="6759435" y="2456145"/>
                <a:ext cx="30960" cy="25092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5A98D373-63E7-41E3-A5AD-6530733947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41795" y="2438505"/>
                  <a:ext cx="66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7023C46B-0833-4F59-9CC0-DC81DE0FBF06}"/>
                    </a:ext>
                  </a:extLst>
                </p14:cNvPr>
                <p14:cNvContentPartPr/>
                <p14:nvPr/>
              </p14:nvContentPartPr>
              <p14:xfrm>
                <a:off x="6936915" y="2408985"/>
                <a:ext cx="237960" cy="31644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7023C46B-0833-4F59-9CC0-DC81DE0FBF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19275" y="2391345"/>
                  <a:ext cx="27360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D2F92154-E869-4618-AC8C-CF2447EBBA53}"/>
              </a:ext>
            </a:extLst>
          </p:cNvPr>
          <p:cNvGrpSpPr/>
          <p:nvPr/>
        </p:nvGrpSpPr>
        <p:grpSpPr>
          <a:xfrm>
            <a:off x="2133075" y="3163545"/>
            <a:ext cx="846720" cy="378360"/>
            <a:chOff x="2133075" y="3163545"/>
            <a:chExt cx="84672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BAF8D8FE-B2A5-4A8F-8E10-7E54A3A1841D}"/>
                    </a:ext>
                  </a:extLst>
                </p14:cNvPr>
                <p14:cNvContentPartPr/>
                <p14:nvPr/>
              </p14:nvContentPartPr>
              <p14:xfrm>
                <a:off x="2169435" y="3163545"/>
                <a:ext cx="191880" cy="37368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BAF8D8FE-B2A5-4A8F-8E10-7E54A3A1841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51435" y="3145905"/>
                  <a:ext cx="2275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980FD56D-F217-4786-B1F7-BC5A818309D7}"/>
                    </a:ext>
                  </a:extLst>
                </p14:cNvPr>
                <p14:cNvContentPartPr/>
                <p14:nvPr/>
              </p14:nvContentPartPr>
              <p14:xfrm>
                <a:off x="2133075" y="3202425"/>
                <a:ext cx="231840" cy="3333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980FD56D-F217-4786-B1F7-BC5A818309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15075" y="3184425"/>
                  <a:ext cx="2674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7CF8F244-47DE-408C-B22E-E41C9F364511}"/>
                    </a:ext>
                  </a:extLst>
                </p14:cNvPr>
                <p14:cNvContentPartPr/>
                <p14:nvPr/>
              </p14:nvContentPartPr>
              <p14:xfrm>
                <a:off x="2622675" y="3293505"/>
                <a:ext cx="357120" cy="4428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7CF8F244-47DE-408C-B22E-E41C9F36451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05035" y="3275505"/>
                  <a:ext cx="392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CBD6C59D-7D4F-4030-9767-F2D8E89887D4}"/>
                    </a:ext>
                  </a:extLst>
                </p14:cNvPr>
                <p14:cNvContentPartPr/>
                <p14:nvPr/>
              </p14:nvContentPartPr>
              <p14:xfrm>
                <a:off x="2655795" y="3382785"/>
                <a:ext cx="309240" cy="15912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CBD6C59D-7D4F-4030-9767-F2D8E89887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38155" y="3364785"/>
                  <a:ext cx="34488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0858570-6A36-4E3B-8B27-C800EEC43BAC}"/>
              </a:ext>
            </a:extLst>
          </p:cNvPr>
          <p:cNvGrpSpPr/>
          <p:nvPr/>
        </p:nvGrpSpPr>
        <p:grpSpPr>
          <a:xfrm>
            <a:off x="3327195" y="3147705"/>
            <a:ext cx="864360" cy="357480"/>
            <a:chOff x="3327195" y="3147705"/>
            <a:chExt cx="8643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910B1B13-0EF0-4F16-8A00-2F0F7CF013B7}"/>
                    </a:ext>
                  </a:extLst>
                </p14:cNvPr>
                <p14:cNvContentPartPr/>
                <p14:nvPr/>
              </p14:nvContentPartPr>
              <p14:xfrm>
                <a:off x="3327195" y="3147705"/>
                <a:ext cx="299520" cy="35748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910B1B13-0EF0-4F16-8A00-2F0F7CF013B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09555" y="3129705"/>
                  <a:ext cx="3351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58FDE9DA-53AC-41E2-A336-5CFF6B5CB661}"/>
                    </a:ext>
                  </a:extLst>
                </p14:cNvPr>
                <p14:cNvContentPartPr/>
                <p14:nvPr/>
              </p14:nvContentPartPr>
              <p14:xfrm>
                <a:off x="3642555" y="3229785"/>
                <a:ext cx="261720" cy="24444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58FDE9DA-53AC-41E2-A336-5CFF6B5CB66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24915" y="3212145"/>
                  <a:ext cx="297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9212EB99-A2A5-4C4E-851D-86938BA7C25B}"/>
                    </a:ext>
                  </a:extLst>
                </p14:cNvPr>
                <p14:cNvContentPartPr/>
                <p14:nvPr/>
              </p14:nvContentPartPr>
              <p14:xfrm>
                <a:off x="4003275" y="3183345"/>
                <a:ext cx="188280" cy="30636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9212EB99-A2A5-4C4E-851D-86938BA7C2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85275" y="3165705"/>
                  <a:ext cx="22392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E270416-E13B-492C-9FB4-81855F7C4670}"/>
              </a:ext>
            </a:extLst>
          </p:cNvPr>
          <p:cNvGrpSpPr/>
          <p:nvPr/>
        </p:nvGrpSpPr>
        <p:grpSpPr>
          <a:xfrm>
            <a:off x="4902915" y="3196305"/>
            <a:ext cx="993960" cy="354240"/>
            <a:chOff x="4902915" y="3196305"/>
            <a:chExt cx="99396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614A4734-25DD-4F97-A5BE-C45A2252039E}"/>
                    </a:ext>
                  </a:extLst>
                </p14:cNvPr>
                <p14:cNvContentPartPr/>
                <p14:nvPr/>
              </p14:nvContentPartPr>
              <p14:xfrm>
                <a:off x="4902915" y="3284145"/>
                <a:ext cx="423360" cy="26640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614A4734-25DD-4F97-A5BE-C45A2252039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85275" y="3266505"/>
                  <a:ext cx="4590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70E32DF9-C8FF-4E0A-8980-91939EC1A32C}"/>
                    </a:ext>
                  </a:extLst>
                </p14:cNvPr>
                <p14:cNvContentPartPr/>
                <p14:nvPr/>
              </p14:nvContentPartPr>
              <p14:xfrm>
                <a:off x="5371995" y="3356145"/>
                <a:ext cx="248040" cy="12708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70E32DF9-C8FF-4E0A-8980-91939EC1A32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53995" y="3338505"/>
                  <a:ext cx="283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8AB706D6-AB7C-4C42-B5C3-4633372E5C1B}"/>
                    </a:ext>
                  </a:extLst>
                </p14:cNvPr>
                <p14:cNvContentPartPr/>
                <p14:nvPr/>
              </p14:nvContentPartPr>
              <p14:xfrm>
                <a:off x="5636235" y="3196305"/>
                <a:ext cx="260640" cy="34560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8AB706D6-AB7C-4C42-B5C3-4633372E5C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18595" y="3178305"/>
                  <a:ext cx="29628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58CD13A8-40ED-47AA-A835-A3EA860BA2DC}"/>
              </a:ext>
            </a:extLst>
          </p:cNvPr>
          <p:cNvGrpSpPr/>
          <p:nvPr/>
        </p:nvGrpSpPr>
        <p:grpSpPr>
          <a:xfrm>
            <a:off x="6197115" y="3099465"/>
            <a:ext cx="787680" cy="504720"/>
            <a:chOff x="6197115" y="3099465"/>
            <a:chExt cx="78768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14778CA7-D868-4D12-8CB9-3167BA90D5AD}"/>
                    </a:ext>
                  </a:extLst>
                </p14:cNvPr>
                <p14:cNvContentPartPr/>
                <p14:nvPr/>
              </p14:nvContentPartPr>
              <p14:xfrm>
                <a:off x="6197115" y="3184065"/>
                <a:ext cx="66600" cy="36756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14778CA7-D868-4D12-8CB9-3167BA90D5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79115" y="3166065"/>
                  <a:ext cx="1022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06E81A92-28ED-4411-9BB8-05FA3E502948}"/>
                    </a:ext>
                  </a:extLst>
                </p14:cNvPr>
                <p14:cNvContentPartPr/>
                <p14:nvPr/>
              </p14:nvContentPartPr>
              <p14:xfrm>
                <a:off x="6291075" y="3257145"/>
                <a:ext cx="199080" cy="22860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06E81A92-28ED-4411-9BB8-05FA3E50294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73435" y="3239505"/>
                  <a:ext cx="234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536D6C8E-CD92-443E-9FFA-7AB3FE995173}"/>
                    </a:ext>
                  </a:extLst>
                </p14:cNvPr>
                <p14:cNvContentPartPr/>
                <p14:nvPr/>
              </p14:nvContentPartPr>
              <p14:xfrm>
                <a:off x="6517155" y="3188385"/>
                <a:ext cx="252360" cy="33228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536D6C8E-CD92-443E-9FFA-7AB3FE99517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99515" y="3170385"/>
                  <a:ext cx="2880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EFC3936E-B866-4096-9A14-F3C6026DFED7}"/>
                    </a:ext>
                  </a:extLst>
                </p14:cNvPr>
                <p14:cNvContentPartPr/>
                <p14:nvPr/>
              </p14:nvContentPartPr>
              <p14:xfrm>
                <a:off x="6875355" y="3099465"/>
                <a:ext cx="109440" cy="50472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EFC3936E-B866-4096-9A14-F3C6026DFED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57715" y="3081825"/>
                  <a:ext cx="145080" cy="54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6FE1A8DF-0E45-439A-A4D0-54C0F7C0C016}"/>
                  </a:ext>
                </a:extLst>
              </p14:cNvPr>
              <p14:cNvContentPartPr/>
              <p14:nvPr/>
            </p14:nvContentPartPr>
            <p14:xfrm>
              <a:off x="4790595" y="3177225"/>
              <a:ext cx="201960" cy="57744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6FE1A8DF-0E45-439A-A4D0-54C0F7C0C01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72955" y="3159585"/>
                <a:ext cx="237600" cy="61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o 56">
            <a:extLst>
              <a:ext uri="{FF2B5EF4-FFF2-40B4-BE49-F238E27FC236}">
                <a16:creationId xmlns:a16="http://schemas.microsoft.com/office/drawing/2014/main" id="{97CF0403-FFC9-4768-94DE-0A09B2C7EBEA}"/>
              </a:ext>
            </a:extLst>
          </p:cNvPr>
          <p:cNvGrpSpPr/>
          <p:nvPr/>
        </p:nvGrpSpPr>
        <p:grpSpPr>
          <a:xfrm>
            <a:off x="2350875" y="4097385"/>
            <a:ext cx="1455480" cy="425520"/>
            <a:chOff x="2350875" y="4097385"/>
            <a:chExt cx="145548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D3D8D89D-F1E9-466B-8A69-AED5DEDF93A7}"/>
                    </a:ext>
                  </a:extLst>
                </p14:cNvPr>
                <p14:cNvContentPartPr/>
                <p14:nvPr/>
              </p14:nvContentPartPr>
              <p14:xfrm>
                <a:off x="2366355" y="4100625"/>
                <a:ext cx="120600" cy="32076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D3D8D89D-F1E9-466B-8A69-AED5DEDF93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48715" y="4082625"/>
                  <a:ext cx="1562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7E9E529E-3408-4992-BCA1-A70A082BEE1F}"/>
                    </a:ext>
                  </a:extLst>
                </p14:cNvPr>
                <p14:cNvContentPartPr/>
                <p14:nvPr/>
              </p14:nvContentPartPr>
              <p14:xfrm>
                <a:off x="2350875" y="4097385"/>
                <a:ext cx="207720" cy="34092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7E9E529E-3408-4992-BCA1-A70A082BEE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32875" y="4079745"/>
                  <a:ext cx="2433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BB01222B-4597-4864-93BA-2CF79A340FC3}"/>
                    </a:ext>
                  </a:extLst>
                </p14:cNvPr>
                <p14:cNvContentPartPr/>
                <p14:nvPr/>
              </p14:nvContentPartPr>
              <p14:xfrm>
                <a:off x="2758755" y="4199625"/>
                <a:ext cx="298080" cy="2016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BB01222B-4597-4864-93BA-2CF79A340F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40755" y="4181625"/>
                  <a:ext cx="333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FE53EFD0-474A-4CF0-9B08-6A79E2C38F41}"/>
                    </a:ext>
                  </a:extLst>
                </p14:cNvPr>
                <p14:cNvContentPartPr/>
                <p14:nvPr/>
              </p14:nvContentPartPr>
              <p14:xfrm>
                <a:off x="2743635" y="4318425"/>
                <a:ext cx="262440" cy="1119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FE53EFD0-474A-4CF0-9B08-6A79E2C38F4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25995" y="4300425"/>
                  <a:ext cx="298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339388BD-9A7B-47ED-B16D-CDC79AFA8C6B}"/>
                    </a:ext>
                  </a:extLst>
                </p14:cNvPr>
                <p14:cNvContentPartPr/>
                <p14:nvPr/>
              </p14:nvContentPartPr>
              <p14:xfrm>
                <a:off x="3314595" y="4116465"/>
                <a:ext cx="239400" cy="35496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339388BD-9A7B-47ED-B16D-CDC79AFA8C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96595" y="4098465"/>
                  <a:ext cx="2750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DBE4071B-77C5-4102-B66E-A2C06010C1F5}"/>
                    </a:ext>
                  </a:extLst>
                </p14:cNvPr>
                <p14:cNvContentPartPr/>
                <p14:nvPr/>
              </p14:nvContentPartPr>
              <p14:xfrm>
                <a:off x="3601155" y="4217985"/>
                <a:ext cx="205200" cy="30492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DBE4071B-77C5-4102-B66E-A2C06010C1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83155" y="4200345"/>
                  <a:ext cx="24084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57099F11-9618-4C22-B9F2-C84CDBABCE3A}"/>
              </a:ext>
            </a:extLst>
          </p:cNvPr>
          <p:cNvGrpSpPr/>
          <p:nvPr/>
        </p:nvGrpSpPr>
        <p:grpSpPr>
          <a:xfrm>
            <a:off x="4269315" y="4098465"/>
            <a:ext cx="907200" cy="349920"/>
            <a:chOff x="4269315" y="4098465"/>
            <a:chExt cx="90720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272B36E6-4FC4-4CA6-B1AA-861E8F93C622}"/>
                    </a:ext>
                  </a:extLst>
                </p14:cNvPr>
                <p14:cNvContentPartPr/>
                <p14:nvPr/>
              </p14:nvContentPartPr>
              <p14:xfrm>
                <a:off x="4269315" y="4204305"/>
                <a:ext cx="467640" cy="22824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272B36E6-4FC4-4CA6-B1AA-861E8F93C6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51315" y="4186305"/>
                  <a:ext cx="5032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DE4B24D2-A218-4F2B-8134-ED47413796CB}"/>
                    </a:ext>
                  </a:extLst>
                </p14:cNvPr>
                <p14:cNvContentPartPr/>
                <p14:nvPr/>
              </p14:nvContentPartPr>
              <p14:xfrm>
                <a:off x="4828035" y="4310145"/>
                <a:ext cx="224280" cy="11412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DE4B24D2-A218-4F2B-8134-ED47413796C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10035" y="4292505"/>
                  <a:ext cx="259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07F6D694-B2B0-4ED6-BEDB-2DCCF418AF5A}"/>
                    </a:ext>
                  </a:extLst>
                </p14:cNvPr>
                <p14:cNvContentPartPr/>
                <p14:nvPr/>
              </p14:nvContentPartPr>
              <p14:xfrm>
                <a:off x="5021715" y="4098465"/>
                <a:ext cx="154800" cy="34992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07F6D694-B2B0-4ED6-BEDB-2DCCF418AF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03715" y="4080825"/>
                  <a:ext cx="19044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60D5C416-2493-4C26-91E6-E127137A1972}"/>
              </a:ext>
            </a:extLst>
          </p:cNvPr>
          <p:cNvGrpSpPr/>
          <p:nvPr/>
        </p:nvGrpSpPr>
        <p:grpSpPr>
          <a:xfrm>
            <a:off x="5447595" y="4055625"/>
            <a:ext cx="788760" cy="452880"/>
            <a:chOff x="5447595" y="4055625"/>
            <a:chExt cx="78876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08805247-F14C-449B-86A5-45D3EF0F0CC1}"/>
                    </a:ext>
                  </a:extLst>
                </p14:cNvPr>
                <p14:cNvContentPartPr/>
                <p14:nvPr/>
              </p14:nvContentPartPr>
              <p14:xfrm>
                <a:off x="5447595" y="4165785"/>
                <a:ext cx="38160" cy="33012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08805247-F14C-449B-86A5-45D3EF0F0CC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29955" y="4147785"/>
                  <a:ext cx="738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1DFEA418-136C-4E24-BB23-73DE8BDBC16E}"/>
                    </a:ext>
                  </a:extLst>
                </p14:cNvPr>
                <p14:cNvContentPartPr/>
                <p14:nvPr/>
              </p14:nvContentPartPr>
              <p14:xfrm>
                <a:off x="5540835" y="4216545"/>
                <a:ext cx="207000" cy="21492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1DFEA418-136C-4E24-BB23-73DE8BDBC16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22835" y="4198545"/>
                  <a:ext cx="242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C4442842-5282-48C6-A33F-D0B5D16FC21B}"/>
                    </a:ext>
                  </a:extLst>
                </p14:cNvPr>
                <p14:cNvContentPartPr/>
                <p14:nvPr/>
              </p14:nvContentPartPr>
              <p14:xfrm>
                <a:off x="5832075" y="4144545"/>
                <a:ext cx="244080" cy="36288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C4442842-5282-48C6-A33F-D0B5D16FC2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14075" y="4126545"/>
                  <a:ext cx="2797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7CC01B99-B8B9-4312-B2F4-E547F946BF4D}"/>
                    </a:ext>
                  </a:extLst>
                </p14:cNvPr>
                <p14:cNvContentPartPr/>
                <p14:nvPr/>
              </p14:nvContentPartPr>
              <p14:xfrm>
                <a:off x="6146355" y="4055625"/>
                <a:ext cx="90000" cy="45288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7CC01B99-B8B9-4312-B2F4-E547F946BF4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28715" y="4037985"/>
                  <a:ext cx="125640" cy="48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D626D47D-7B5A-465B-86DF-3C7FF682EB74}"/>
                  </a:ext>
                </a:extLst>
              </p14:cNvPr>
              <p14:cNvContentPartPr/>
              <p14:nvPr/>
            </p14:nvContentPartPr>
            <p14:xfrm>
              <a:off x="4227195" y="4066425"/>
              <a:ext cx="176040" cy="50508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D626D47D-7B5A-465B-86DF-3C7FF682EB7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209195" y="4048425"/>
                <a:ext cx="211680" cy="54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o 100">
            <a:extLst>
              <a:ext uri="{FF2B5EF4-FFF2-40B4-BE49-F238E27FC236}">
                <a16:creationId xmlns:a16="http://schemas.microsoft.com/office/drawing/2014/main" id="{E66A7D0A-B335-45C2-B0E9-07D61A41D9FE}"/>
              </a:ext>
            </a:extLst>
          </p:cNvPr>
          <p:cNvGrpSpPr/>
          <p:nvPr/>
        </p:nvGrpSpPr>
        <p:grpSpPr>
          <a:xfrm>
            <a:off x="1499475" y="4832505"/>
            <a:ext cx="3757680" cy="828720"/>
            <a:chOff x="1499475" y="4832505"/>
            <a:chExt cx="375768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13016888-EE2C-457E-8826-82A599B5C29D}"/>
                    </a:ext>
                  </a:extLst>
                </p14:cNvPr>
                <p14:cNvContentPartPr/>
                <p14:nvPr/>
              </p14:nvContentPartPr>
              <p14:xfrm>
                <a:off x="1499475" y="4894785"/>
                <a:ext cx="307440" cy="37260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13016888-EE2C-457E-8826-82A599B5C2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81835" y="4876785"/>
                  <a:ext cx="3430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7E48F603-9DAD-4F2D-A1B3-5A96E9FA0B0A}"/>
                    </a:ext>
                  </a:extLst>
                </p14:cNvPr>
                <p14:cNvContentPartPr/>
                <p14:nvPr/>
              </p14:nvContentPartPr>
              <p14:xfrm>
                <a:off x="1819875" y="5044905"/>
                <a:ext cx="166680" cy="153000"/>
              </p14:xfrm>
            </p:contentPart>
          </mc:Choice>
          <mc:Fallback xmlns=""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7E48F603-9DAD-4F2D-A1B3-5A96E9FA0B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01875" y="5026905"/>
                  <a:ext cx="202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FD93A76A-94DB-42EA-8D10-292C3C78C048}"/>
                    </a:ext>
                  </a:extLst>
                </p14:cNvPr>
                <p14:cNvContentPartPr/>
                <p14:nvPr/>
              </p14:nvContentPartPr>
              <p14:xfrm>
                <a:off x="2004555" y="4926465"/>
                <a:ext cx="48240" cy="29592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FD93A76A-94DB-42EA-8D10-292C3C78C04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86915" y="4908825"/>
                  <a:ext cx="83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19DBB49E-6597-49FF-92E4-66979D4DC20C}"/>
                    </a:ext>
                  </a:extLst>
                </p14:cNvPr>
                <p14:cNvContentPartPr/>
                <p14:nvPr/>
              </p14:nvContentPartPr>
              <p14:xfrm>
                <a:off x="1966755" y="5035185"/>
                <a:ext cx="410040" cy="16344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19DBB49E-6597-49FF-92E4-66979D4DC20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48755" y="5017185"/>
                  <a:ext cx="445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D71C0FC5-0E8F-4486-841F-BD869F39F954}"/>
                    </a:ext>
                  </a:extLst>
                </p14:cNvPr>
                <p14:cNvContentPartPr/>
                <p14:nvPr/>
              </p14:nvContentPartPr>
              <p14:xfrm>
                <a:off x="2481555" y="5020785"/>
                <a:ext cx="24120" cy="165240"/>
              </p14:xfrm>
            </p:contentPart>
          </mc:Choice>
          <mc:Fallback xmlns=""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D71C0FC5-0E8F-4486-841F-BD869F39F9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63915" y="5002785"/>
                  <a:ext cx="59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4978F090-9DBF-4174-986C-CE8D53642419}"/>
                    </a:ext>
                  </a:extLst>
                </p14:cNvPr>
                <p14:cNvContentPartPr/>
                <p14:nvPr/>
              </p14:nvContentPartPr>
              <p14:xfrm>
                <a:off x="3112995" y="5051385"/>
                <a:ext cx="260280" cy="1260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4978F090-9DBF-4174-986C-CE8D5364241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95355" y="5033385"/>
                  <a:ext cx="295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E603253B-0781-43D5-AED5-DCABA89CE472}"/>
                    </a:ext>
                  </a:extLst>
                </p14:cNvPr>
                <p14:cNvContentPartPr/>
                <p14:nvPr/>
              </p14:nvContentPartPr>
              <p14:xfrm>
                <a:off x="3150795" y="5113305"/>
                <a:ext cx="236880" cy="2772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E603253B-0781-43D5-AED5-DCABA89CE4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32795" y="5095665"/>
                  <a:ext cx="272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D9D24454-0355-4632-B060-0E6960D7C253}"/>
                    </a:ext>
                  </a:extLst>
                </p14:cNvPr>
                <p14:cNvContentPartPr/>
                <p14:nvPr/>
              </p14:nvContentPartPr>
              <p14:xfrm>
                <a:off x="3165555" y="5231745"/>
                <a:ext cx="218160" cy="1584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D9D24454-0355-4632-B060-0E6960D7C25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47915" y="5213745"/>
                  <a:ext cx="253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1585F9C4-865A-443F-A49B-92CFE1332CE1}"/>
                    </a:ext>
                  </a:extLst>
                </p14:cNvPr>
                <p14:cNvContentPartPr/>
                <p14:nvPr/>
              </p14:nvContentPartPr>
              <p14:xfrm>
                <a:off x="3656235" y="4938345"/>
                <a:ext cx="217800" cy="305280"/>
              </p14:xfrm>
            </p:contentPart>
          </mc:Choice>
          <mc:Fallback xmlns=""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1585F9C4-865A-443F-A49B-92CFE1332CE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38235" y="4920705"/>
                  <a:ext cx="2534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4B3B991A-F327-439A-A034-21B991962D82}"/>
                    </a:ext>
                  </a:extLst>
                </p14:cNvPr>
                <p14:cNvContentPartPr/>
                <p14:nvPr/>
              </p14:nvContentPartPr>
              <p14:xfrm>
                <a:off x="4165995" y="5045265"/>
                <a:ext cx="285480" cy="15876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4B3B991A-F327-439A-A034-21B991962D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48355" y="5027265"/>
                  <a:ext cx="321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0AB5F32A-47ED-4507-9C42-222E744B5301}"/>
                    </a:ext>
                  </a:extLst>
                </p14:cNvPr>
                <p14:cNvContentPartPr/>
                <p14:nvPr/>
              </p14:nvContentPartPr>
              <p14:xfrm>
                <a:off x="4480635" y="5060025"/>
                <a:ext cx="158040" cy="119520"/>
              </p14:xfrm>
            </p:contentPart>
          </mc:Choice>
          <mc:Fallback xmlns=""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0AB5F32A-47ED-4507-9C42-222E744B53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62635" y="5042385"/>
                  <a:ext cx="193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D1303797-4E47-454C-A1C8-A6499554E231}"/>
                    </a:ext>
                  </a:extLst>
                </p14:cNvPr>
                <p14:cNvContentPartPr/>
                <p14:nvPr/>
              </p14:nvContentPartPr>
              <p14:xfrm>
                <a:off x="4623915" y="4972545"/>
                <a:ext cx="142560" cy="237960"/>
              </p14:xfrm>
            </p:contentPart>
          </mc:Choice>
          <mc:Fallback xmlns=""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D1303797-4E47-454C-A1C8-A6499554E23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06275" y="4954905"/>
                  <a:ext cx="178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028C1D60-1CFE-4AF0-ACE2-94054525BD97}"/>
                    </a:ext>
                  </a:extLst>
                </p14:cNvPr>
                <p14:cNvContentPartPr/>
                <p14:nvPr/>
              </p14:nvContentPartPr>
              <p14:xfrm>
                <a:off x="4860795" y="4972185"/>
                <a:ext cx="174240" cy="267840"/>
              </p14:xfrm>
            </p:contentPart>
          </mc:Choice>
          <mc:Fallback xmlns=""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028C1D60-1CFE-4AF0-ACE2-94054525BD9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43155" y="4954185"/>
                  <a:ext cx="209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049D85C3-6900-4257-B432-2513BD9D22F9}"/>
                    </a:ext>
                  </a:extLst>
                </p14:cNvPr>
                <p14:cNvContentPartPr/>
                <p14:nvPr/>
              </p14:nvContentPartPr>
              <p14:xfrm>
                <a:off x="5094435" y="4832505"/>
                <a:ext cx="141840" cy="44352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049D85C3-6900-4257-B432-2513BD9D22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76435" y="4814865"/>
                  <a:ext cx="1774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01B42946-E4BD-4A22-9F0A-88C97BCA3AF0}"/>
                    </a:ext>
                  </a:extLst>
                </p14:cNvPr>
                <p14:cNvContentPartPr/>
                <p14:nvPr/>
              </p14:nvContentPartPr>
              <p14:xfrm>
                <a:off x="4113075" y="4912785"/>
                <a:ext cx="103680" cy="384480"/>
              </p14:xfrm>
            </p:contentPart>
          </mc:Choice>
          <mc:Fallback xmlns=""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01B42946-E4BD-4A22-9F0A-88C97BCA3AF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95435" y="4895145"/>
                  <a:ext cx="1393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AA6D5B55-D337-434C-A67B-16B97C1395C9}"/>
                    </a:ext>
                  </a:extLst>
                </p14:cNvPr>
                <p14:cNvContentPartPr/>
                <p14:nvPr/>
              </p14:nvContentPartPr>
              <p14:xfrm>
                <a:off x="2655435" y="4974345"/>
                <a:ext cx="182520" cy="330480"/>
              </p14:xfrm>
            </p:contentPart>
          </mc:Choice>
          <mc:Fallback xmlns=""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AA6D5B55-D337-434C-A67B-16B97C1395C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37795" y="4956705"/>
                  <a:ext cx="2181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7A64F8CE-A3A2-4F19-A7E6-4F63CFB61298}"/>
                    </a:ext>
                  </a:extLst>
                </p14:cNvPr>
                <p14:cNvContentPartPr/>
                <p14:nvPr/>
              </p14:nvContentPartPr>
              <p14:xfrm>
                <a:off x="2835795" y="5044905"/>
                <a:ext cx="154080" cy="250560"/>
              </p14:xfrm>
            </p:contentPart>
          </mc:Choice>
          <mc:Fallback xmlns=""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7A64F8CE-A3A2-4F19-A7E6-4F63CFB6129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17795" y="5026905"/>
                  <a:ext cx="189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D42E3555-CB65-46CD-85E0-2CA346C2ACB4}"/>
                    </a:ext>
                  </a:extLst>
                </p14:cNvPr>
                <p14:cNvContentPartPr/>
                <p14:nvPr/>
              </p14:nvContentPartPr>
              <p14:xfrm>
                <a:off x="2684595" y="5371785"/>
                <a:ext cx="194760" cy="254880"/>
              </p14:xfrm>
            </p:contentPart>
          </mc:Choice>
          <mc:Fallback xmlns=""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D42E3555-CB65-46CD-85E0-2CA346C2ACB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66595" y="5353785"/>
                  <a:ext cx="230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6E3083A5-BB7F-4B0D-B14B-9915C7CBA418}"/>
                    </a:ext>
                  </a:extLst>
                </p14:cNvPr>
                <p14:cNvContentPartPr/>
                <p14:nvPr/>
              </p14:nvContentPartPr>
              <p14:xfrm>
                <a:off x="2902755" y="5417865"/>
                <a:ext cx="165600" cy="206640"/>
              </p14:xfrm>
            </p:contentPart>
          </mc:Choice>
          <mc:Fallback xmlns=""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6E3083A5-BB7F-4B0D-B14B-9915C7CBA4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85115" y="5399865"/>
                  <a:ext cx="201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EB33E94C-1CA7-4E4E-85F3-94C918EDA65F}"/>
                    </a:ext>
                  </a:extLst>
                </p14:cNvPr>
                <p14:cNvContentPartPr/>
                <p14:nvPr/>
              </p14:nvContentPartPr>
              <p14:xfrm>
                <a:off x="3206595" y="5460345"/>
                <a:ext cx="229320" cy="16920"/>
              </p14:xfrm>
            </p:contentPart>
          </mc:Choice>
          <mc:Fallback xmlns=""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EB33E94C-1CA7-4E4E-85F3-94C918EDA65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88955" y="5442345"/>
                  <a:ext cx="264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67543EB2-564C-481E-8D68-F121D5652780}"/>
                    </a:ext>
                  </a:extLst>
                </p14:cNvPr>
                <p14:cNvContentPartPr/>
                <p14:nvPr/>
              </p14:nvContentPartPr>
              <p14:xfrm>
                <a:off x="3219195" y="5540985"/>
                <a:ext cx="230040" cy="32760"/>
              </p14:xfrm>
            </p:contentPart>
          </mc:Choice>
          <mc:Fallback xmlns=""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67543EB2-564C-481E-8D68-F121D565278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01555" y="5523345"/>
                  <a:ext cx="265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5E242AA7-8DC4-4626-9206-9875E11D36EF}"/>
                    </a:ext>
                  </a:extLst>
                </p14:cNvPr>
                <p14:cNvContentPartPr/>
                <p14:nvPr/>
              </p14:nvContentPartPr>
              <p14:xfrm>
                <a:off x="3263475" y="5617665"/>
                <a:ext cx="176040" cy="3096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5E242AA7-8DC4-4626-9206-9875E11D36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45475" y="5599665"/>
                  <a:ext cx="211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DCFA4B27-0AF5-447F-A2D6-54BC0C317F8E}"/>
                    </a:ext>
                  </a:extLst>
                </p14:cNvPr>
                <p14:cNvContentPartPr/>
                <p14:nvPr/>
              </p14:nvContentPartPr>
              <p14:xfrm>
                <a:off x="3660915" y="5421465"/>
                <a:ext cx="193680" cy="239760"/>
              </p14:xfrm>
            </p:contentPart>
          </mc:Choice>
          <mc:Fallback xmlns=""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DCFA4B27-0AF5-447F-A2D6-54BC0C317F8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43275" y="5403465"/>
                  <a:ext cx="22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9CE5A0CA-298D-4552-ACED-328F87CD8CB2}"/>
                    </a:ext>
                  </a:extLst>
                </p14:cNvPr>
                <p14:cNvContentPartPr/>
                <p14:nvPr/>
              </p14:nvContentPartPr>
              <p14:xfrm>
                <a:off x="4165995" y="5422185"/>
                <a:ext cx="82080" cy="185760"/>
              </p14:xfrm>
            </p:contentPart>
          </mc:Choice>
          <mc:Fallback xmlns=""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9CE5A0CA-298D-4552-ACED-328F87CD8CB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48355" y="5404185"/>
                  <a:ext cx="117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F3D3EB3F-0EF8-458D-A8D0-68C6A8860254}"/>
                    </a:ext>
                  </a:extLst>
                </p14:cNvPr>
                <p14:cNvContentPartPr/>
                <p14:nvPr/>
              </p14:nvContentPartPr>
              <p14:xfrm>
                <a:off x="4250235" y="5429385"/>
                <a:ext cx="479520" cy="165600"/>
              </p14:xfrm>
            </p:contentPart>
          </mc:Choice>
          <mc:Fallback xmlns=""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F3D3EB3F-0EF8-458D-A8D0-68C6A88602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32235" y="5411385"/>
                  <a:ext cx="515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FEBEF8CE-2B1D-4A4C-A9E0-F9787476E9CD}"/>
                    </a:ext>
                  </a:extLst>
                </p14:cNvPr>
                <p14:cNvContentPartPr/>
                <p14:nvPr/>
              </p14:nvContentPartPr>
              <p14:xfrm>
                <a:off x="4738035" y="5404185"/>
                <a:ext cx="169200" cy="18648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FEBEF8CE-2B1D-4A4C-A9E0-F9787476E9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20395" y="5386185"/>
                  <a:ext cx="204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C9391320-8965-4C2A-866B-6D1E0555AC1C}"/>
                    </a:ext>
                  </a:extLst>
                </p14:cNvPr>
                <p14:cNvContentPartPr/>
                <p14:nvPr/>
              </p14:nvContentPartPr>
              <p14:xfrm>
                <a:off x="4941075" y="5398425"/>
                <a:ext cx="237240" cy="217800"/>
              </p14:xfrm>
            </p:contentPart>
          </mc:Choice>
          <mc:Fallback xmlns=""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C9391320-8965-4C2A-866B-6D1E0555AC1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23435" y="5380425"/>
                  <a:ext cx="272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0347BD3B-E945-4A85-9366-E1C9F633C5A9}"/>
                    </a:ext>
                  </a:extLst>
                </p14:cNvPr>
                <p14:cNvContentPartPr/>
                <p14:nvPr/>
              </p14:nvContentPartPr>
              <p14:xfrm>
                <a:off x="5190915" y="5317425"/>
                <a:ext cx="66240" cy="308520"/>
              </p14:xfrm>
            </p:contentPart>
          </mc:Choice>
          <mc:Fallback xmlns=""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0347BD3B-E945-4A85-9366-E1C9F633C5A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72915" y="5299785"/>
                  <a:ext cx="10188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599D5469-5696-44D7-86E8-87DE7C992649}"/>
              </a:ext>
            </a:extLst>
          </p:cNvPr>
          <p:cNvGrpSpPr/>
          <p:nvPr/>
        </p:nvGrpSpPr>
        <p:grpSpPr>
          <a:xfrm>
            <a:off x="2603595" y="5789385"/>
            <a:ext cx="2710440" cy="339120"/>
            <a:chOff x="2603595" y="5789385"/>
            <a:chExt cx="27104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E540E71A-71F6-4913-917C-83208A96DE3A}"/>
                    </a:ext>
                  </a:extLst>
                </p14:cNvPr>
                <p14:cNvContentPartPr/>
                <p14:nvPr/>
              </p14:nvContentPartPr>
              <p14:xfrm>
                <a:off x="2603595" y="5824665"/>
                <a:ext cx="218160" cy="252000"/>
              </p14:xfrm>
            </p:contentPart>
          </mc:Choice>
          <mc:Fallback xmlns=""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E540E71A-71F6-4913-917C-83208A96DE3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85955" y="5807025"/>
                  <a:ext cx="2538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9FE6C97E-562E-4E19-9308-768FCC49A64F}"/>
                    </a:ext>
                  </a:extLst>
                </p14:cNvPr>
                <p14:cNvContentPartPr/>
                <p14:nvPr/>
              </p14:nvContentPartPr>
              <p14:xfrm>
                <a:off x="2828235" y="5854905"/>
                <a:ext cx="160560" cy="227520"/>
              </p14:xfrm>
            </p:contentPart>
          </mc:Choice>
          <mc:Fallback xmlns=""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9FE6C97E-562E-4E19-9308-768FCC49A64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10595" y="5837265"/>
                  <a:ext cx="196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9ED44E35-4BF2-4279-BE5C-DC2A8EC5511B}"/>
                    </a:ext>
                  </a:extLst>
                </p14:cNvPr>
                <p14:cNvContentPartPr/>
                <p14:nvPr/>
              </p14:nvContentPartPr>
              <p14:xfrm>
                <a:off x="3231075" y="5898825"/>
                <a:ext cx="243000" cy="24480"/>
              </p14:xfrm>
            </p:contentPart>
          </mc:Choice>
          <mc:Fallback xmlns=""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9ED44E35-4BF2-4279-BE5C-DC2A8EC551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13435" y="5881185"/>
                  <a:ext cx="278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FB0EBF18-3E85-4876-B10C-B342F721B1DE}"/>
                    </a:ext>
                  </a:extLst>
                </p14:cNvPr>
                <p14:cNvContentPartPr/>
                <p14:nvPr/>
              </p14:nvContentPartPr>
              <p14:xfrm>
                <a:off x="3239715" y="5975505"/>
                <a:ext cx="204480" cy="26640"/>
              </p14:xfrm>
            </p:contentPart>
          </mc:Choice>
          <mc:Fallback xmlns=""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FB0EBF18-3E85-4876-B10C-B342F721B1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22075" y="5957865"/>
                  <a:ext cx="240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BC04A7DD-E7F5-4B49-80C1-1FE747B211D5}"/>
                    </a:ext>
                  </a:extLst>
                </p14:cNvPr>
                <p14:cNvContentPartPr/>
                <p14:nvPr/>
              </p14:nvContentPartPr>
              <p14:xfrm>
                <a:off x="3234315" y="6045345"/>
                <a:ext cx="199080" cy="25920"/>
              </p14:xfrm>
            </p:contentPart>
          </mc:Choice>
          <mc:Fallback xmlns=""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BC04A7DD-E7F5-4B49-80C1-1FE747B211D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16315" y="6027345"/>
                  <a:ext cx="234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FA438682-84DA-4C4D-AF96-A6D4CD2D4F9F}"/>
                    </a:ext>
                  </a:extLst>
                </p14:cNvPr>
                <p14:cNvContentPartPr/>
                <p14:nvPr/>
              </p14:nvContentPartPr>
              <p14:xfrm>
                <a:off x="3696555" y="5823585"/>
                <a:ext cx="250200" cy="220680"/>
              </p14:xfrm>
            </p:contentPart>
          </mc:Choice>
          <mc:Fallback xmlns=""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FA438682-84DA-4C4D-AF96-A6D4CD2D4F9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78555" y="5805585"/>
                  <a:ext cx="285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2CF7DA32-56C1-4838-933F-393E665060CE}"/>
                    </a:ext>
                  </a:extLst>
                </p14:cNvPr>
                <p14:cNvContentPartPr/>
                <p14:nvPr/>
              </p14:nvContentPartPr>
              <p14:xfrm>
                <a:off x="4205235" y="5847705"/>
                <a:ext cx="346320" cy="166320"/>
              </p14:xfrm>
            </p:contentPart>
          </mc:Choice>
          <mc:Fallback xmlns=""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2CF7DA32-56C1-4838-933F-393E665060C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87595" y="5829705"/>
                  <a:ext cx="381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F0226A9F-48A3-4165-95C9-8D7A5ABC348A}"/>
                    </a:ext>
                  </a:extLst>
                </p14:cNvPr>
                <p14:cNvContentPartPr/>
                <p14:nvPr/>
              </p14:nvContentPartPr>
              <p14:xfrm>
                <a:off x="4589355" y="5899905"/>
                <a:ext cx="143640" cy="122760"/>
              </p14:xfrm>
            </p:contentPart>
          </mc:Choice>
          <mc:Fallback xmlns=""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F0226A9F-48A3-4165-95C9-8D7A5ABC348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71715" y="5881905"/>
                  <a:ext cx="179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ED648AAE-9ACF-4AA5-AC88-55886D5167A1}"/>
                    </a:ext>
                  </a:extLst>
                </p14:cNvPr>
                <p14:cNvContentPartPr/>
                <p14:nvPr/>
              </p14:nvContentPartPr>
              <p14:xfrm>
                <a:off x="4722555" y="5814945"/>
                <a:ext cx="150120" cy="219240"/>
              </p14:xfrm>
            </p:contentPart>
          </mc:Choice>
          <mc:Fallback xmlns=""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ED648AAE-9ACF-4AA5-AC88-55886D5167A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04555" y="5797305"/>
                  <a:ext cx="185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EFF41817-37A8-4380-B246-B18BE44D882C}"/>
                    </a:ext>
                  </a:extLst>
                </p14:cNvPr>
                <p14:cNvContentPartPr/>
                <p14:nvPr/>
              </p14:nvContentPartPr>
              <p14:xfrm>
                <a:off x="4915155" y="5819985"/>
                <a:ext cx="176400" cy="215280"/>
              </p14:xfrm>
            </p:contentPart>
          </mc:Choice>
          <mc:Fallback xmlns=""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EFF41817-37A8-4380-B246-B18BE44D882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97155" y="5801985"/>
                  <a:ext cx="212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8C5C13DE-1DCA-4A5F-B819-EDC61DC88480}"/>
                    </a:ext>
                  </a:extLst>
                </p14:cNvPr>
                <p14:cNvContentPartPr/>
                <p14:nvPr/>
              </p14:nvContentPartPr>
              <p14:xfrm>
                <a:off x="4929195" y="5943105"/>
                <a:ext cx="149040" cy="25920"/>
              </p14:xfrm>
            </p:contentPart>
          </mc:Choice>
          <mc:Fallback xmlns=""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8C5C13DE-1DCA-4A5F-B819-EDC61DC8848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11555" y="5925465"/>
                  <a:ext cx="184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41BB8568-CAFC-49E2-A4AC-B6ED07BD416D}"/>
                    </a:ext>
                  </a:extLst>
                </p14:cNvPr>
                <p14:cNvContentPartPr/>
                <p14:nvPr/>
              </p14:nvContentPartPr>
              <p14:xfrm>
                <a:off x="5202075" y="5789385"/>
                <a:ext cx="111960" cy="237600"/>
              </p14:xfrm>
            </p:contentPart>
          </mc:Choice>
          <mc:Fallback xmlns=""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41BB8568-CAFC-49E2-A4AC-B6ED07BD41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84075" y="5771745"/>
                  <a:ext cx="1476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0A8C3832-B0AD-4E90-948A-5420C7638740}"/>
                    </a:ext>
                  </a:extLst>
                </p14:cNvPr>
                <p14:cNvContentPartPr/>
                <p14:nvPr/>
              </p14:nvContentPartPr>
              <p14:xfrm>
                <a:off x="4086435" y="5840505"/>
                <a:ext cx="60120" cy="288000"/>
              </p14:xfrm>
            </p:contentPart>
          </mc:Choice>
          <mc:Fallback xmlns=""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0A8C3832-B0AD-4E90-948A-5420C763874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68795" y="5822505"/>
                  <a:ext cx="95760" cy="32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682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054EA3-6F62-4761-A097-94345C5B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" sz="3600"/>
              <a:t>Teorema chino de los restos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1E02621-2AE1-4BD7-B6AC-173D214D9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7" y="1782981"/>
                <a:ext cx="10905066" cy="4393982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Supongamos que queremos resolver x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(mod 5)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(mod 7)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 decir, deseamos </a:t>
                </a:r>
                <a:r>
                  <a:rPr lang="es-ES" sz="2000" i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encontrar un entero x que satisface </a:t>
                </a:r>
                <a:r>
                  <a:rPr lang="es-ES" sz="2000" b="1" i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ambas ecuaciones a la vez.</a:t>
                </a:r>
                <a:endParaRPr lang="es-ES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Observemos que si tenemos una solución y, entonces y+35 es también una solución. Luego debemos simplemente buscar soluciones módulo 35. “Tanteando”, podemos comprobar que la única solución es </a:t>
                </a:r>
                <a:r>
                  <a:rPr lang="es-E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s-E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17 (mod 35)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E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</a:t>
                </a:r>
                <a:r>
                  <a:rPr lang="es-ES" sz="2000" kern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Teorema Chino de los restos afirma que para cualquier sistema de ecuaciones de ese tipo existe una </a:t>
                </a:r>
                <a:r>
                  <a:rPr lang="es-ES" sz="2000" b="1" i="1" kern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única solución</a:t>
                </a:r>
                <a:r>
                  <a:rPr lang="es-ES" sz="2000" kern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(mod x) y describe cómo encontrarla de forma eficaz: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S" sz="200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1E02621-2AE1-4BD7-B6AC-173D214D9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7" y="1782981"/>
                <a:ext cx="10905066" cy="4393982"/>
              </a:xfrm>
              <a:blipFill>
                <a:blip r:embed="rId2"/>
                <a:stretch>
                  <a:fillRect l="-503" t="-1526" r="-11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1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A026C4-053C-4CC7-BEB8-E5D771C3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rgbClr val="FFFFFF"/>
                </a:solidFill>
              </a:rPr>
              <a:t>Teorema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9E32F2A-07E8-42BA-A96E-3E7E0B667F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318197"/>
                <a:ext cx="9724031" cy="3683358"/>
              </a:xfrm>
            </p:spPr>
            <p:txBody>
              <a:bodyPr anchor="ctr">
                <a:norm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Sean p,q enteros </a:t>
                </a:r>
                <a:r>
                  <a:rPr lang="es-ES" sz="2000" b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primos entre sí</a:t>
                </a:r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El sistema de ecuaciones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(mod p)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(mod q)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tiene una </a:t>
                </a:r>
                <a:r>
                  <a:rPr lang="es-ES" sz="2000" b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única solución </a:t>
                </a:r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módulo pq.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S" sz="200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9E32F2A-07E8-42BA-A96E-3E7E0B667F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318197"/>
                <a:ext cx="9724031" cy="3683358"/>
              </a:xfrm>
              <a:blipFill>
                <a:blip r:embed="rId2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56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4B0F55-4D74-49CB-A189-9B6D48B8F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600" b="1">
                <a:solidFill>
                  <a:srgbClr val="FFFFFF"/>
                </a:solidFill>
              </a:rPr>
              <a:t>Recíproco del teorema: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136542F-DB1D-4579-A6F7-12B7368956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38400"/>
                <a:ext cx="10515600" cy="3738562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800"/>
                  </a:spcAft>
                  <a:buNone/>
                </a:pPr>
                <a:r>
                  <a:rPr lang="es-ES" sz="2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recíproco es trivial: </a:t>
                </a:r>
                <a:endParaRPr lang="es-ES" sz="2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s-ES" sz="2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Dado </a:t>
                </a:r>
                <a:r>
                  <a:rPr lang="es-ES" sz="2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26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</a:t>
                </a:r>
                <a:r>
                  <a:rPr lang="es-ES" sz="2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Zpq, </a:t>
                </a:r>
                <a:r>
                  <a:rPr lang="es-ES" sz="2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podemos reducir x módulo p y módulo q para obtener dos ecuaciones </a:t>
                </a:r>
                <a:endParaRPr lang="es-ES" sz="2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s-ES" sz="2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s-ES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s-ES" sz="2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(mod p)</a:t>
                </a:r>
                <a:endParaRPr lang="es-ES" sz="2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s-ES" sz="2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s-ES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s-ES" sz="2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(mod q)</a:t>
                </a:r>
                <a:endParaRPr lang="es-ES" sz="2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S" sz="260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136542F-DB1D-4579-A6F7-12B736895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38400"/>
                <a:ext cx="10515600" cy="3738562"/>
              </a:xfrm>
              <a:blipFill>
                <a:blip r:embed="rId2"/>
                <a:stretch>
                  <a:fillRect l="-1043" t="-27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35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8BF75E-CD50-4C6E-9F88-F922FC24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600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Demostración</a:t>
            </a:r>
            <a:r>
              <a:rPr lang="es-ES" sz="4600" b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Teorema chino</a:t>
            </a:r>
            <a:endParaRPr lang="es-ES" sz="46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C29B758-2042-4BFD-A645-1108B2799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38400"/>
                <a:ext cx="10515600" cy="3738562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ES" sz="2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Demostración</a:t>
                </a:r>
                <a:r>
                  <a:rPr lang="es-E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s-E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≡</m:t>
                        </m:r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s-E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(mod q) y sea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≡</m:t>
                        </m:r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s-E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(mod p). Nótese que ambos existen por ser p y q primos entre sí (teorema 2 de notas sobre enteros). Entonces, si </a:t>
                </a:r>
                <a:r>
                  <a:rPr lang="es-E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s-E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 un entero tal que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𝑎𝑞</m:t>
                    </m:r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𝑏𝑝</m:t>
                    </m:r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E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(mod </a:t>
                </a:r>
                <a:r>
                  <a:rPr lang="es-E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s-E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s-E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entonces y satisface ambas ecuaciones: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E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Módulo p tenemos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𝑎𝑞</m:t>
                    </m:r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(mod p) pues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</m:t>
                    </m:r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≡1 </m:t>
                    </m:r>
                  </m:oMath>
                </a14:m>
                <a:r>
                  <a:rPr lang="es-E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(mod p). Por similar razón,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(mod q). Por tanto, y es una solución.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E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Falta por demostrar la unicidad, es decir, que no existen otras soluciones módulo </a:t>
                </a:r>
                <a:r>
                  <a:rPr lang="es-E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s-E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S" sz="200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C29B758-2042-4BFD-A645-1108B2799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38400"/>
                <a:ext cx="10515600" cy="3738562"/>
              </a:xfrm>
              <a:blipFill>
                <a:blip r:embed="rId2"/>
                <a:stretch>
                  <a:fillRect l="-638" t="-16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74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38C6EC-5B4C-4723-AF10-A3442FE10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600">
                <a:solidFill>
                  <a:srgbClr val="FFFFFF"/>
                </a:solidFill>
              </a:rPr>
              <a:t>Unicidad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20CC07F-0115-4E28-9D7B-F0840FA61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38400"/>
                <a:ext cx="10515600" cy="3738562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ES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z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s-ES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a(mod p) entonces  z−y es un múltiplo de p.</a:t>
                </a:r>
                <a:endParaRPr lang="es-E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ES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If z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s-ES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b(modq),  z−y es un múltiplo de q. Puesto que p y q son primos entre sí,</a:t>
                </a:r>
                <a:endParaRPr lang="es-E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ES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z−y es un múltiplo de pq, luego z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s-ES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(mod pq).</a:t>
                </a:r>
                <a:endParaRPr lang="es-E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endParaRPr lang="es-E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s-ES" sz="1800" b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COROLARIO: </a:t>
                </a:r>
                <a:r>
                  <a:rPr lang="es-ES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Podemos representar un elemento de Zpq por un elemento de Zp y un elemento de Zq, y recíprocamente, es decir:</a:t>
                </a:r>
                <a:endParaRPr lang="es-E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ES" sz="1800" b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Existe una </a:t>
                </a:r>
                <a:r>
                  <a:rPr lang="es-ES" sz="1800" b="1" i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biyección entre  Zpq y Zp×Zq</a:t>
                </a:r>
                <a:endParaRPr lang="es-ES" sz="1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ES" sz="1800" i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Zpq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−−→</m:t>
                    </m:r>
                  </m:oMath>
                </a14:m>
                <a:r>
                  <a:rPr lang="es-ES" sz="1800" i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Zp×Zq</a:t>
                </a:r>
                <a:endParaRPr lang="es-E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S" sz="180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20CC07F-0115-4E28-9D7B-F0840FA61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38400"/>
                <a:ext cx="10515600" cy="3738562"/>
              </a:xfrm>
              <a:blipFill>
                <a:blip r:embed="rId2"/>
                <a:stretch>
                  <a:fillRect l="-522" t="-16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37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9BECBE-CEA0-4D16-963E-29514BF9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6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Teorema Chino (versión II)</a:t>
            </a:r>
            <a:endParaRPr lang="es-ES" sz="46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957814F-1686-4D7B-BB14-F03EC161D6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38400"/>
                <a:ext cx="10515600" cy="3738562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Escribamos ahora el teorema chino de los restos en la forma en la que se suele enunciar para varias ecuaciones:</a:t>
                </a:r>
                <a:endParaRPr lang="es-ES" sz="2000" dirty="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ES" sz="2000" b="1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Teorema</a:t>
                </a:r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,…,</m:t>
                    </m:r>
                  </m:oMath>
                </a14:m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enteros que son </a:t>
                </a:r>
                <a:r>
                  <a:rPr lang="es-ES" sz="2000" b="1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primos entre sí dos a dos</a:t>
                </a:r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esto es, </a:t>
                </a: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s-ES" sz="2000" dirty="0" err="1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mcd</a:t>
                </a:r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)=1 si  </a:t>
                </a:r>
                <a:r>
                  <a:rPr lang="es-ES" sz="2000" dirty="0" err="1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i≠j</a:t>
                </a:r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Entonces</a:t>
                </a:r>
                <a:endParaRPr lang="es-ES" sz="2000" dirty="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(mod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s-ES" sz="2000" dirty="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s-ES" sz="2000" dirty="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(mod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sz="2000" dirty="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Tiene una única solución x módulo M=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  <m:sSub>
                      <m:sSubPr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20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ES" sz="2000" dirty="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ES" sz="2000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957814F-1686-4D7B-BB14-F03EC161D6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38400"/>
                <a:ext cx="10515600" cy="3738562"/>
              </a:xfrm>
              <a:blipFill>
                <a:blip r:embed="rId2"/>
                <a:stretch>
                  <a:fillRect l="-638" t="-228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72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015D7F-63A8-4ABB-8A20-7806C770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A8D27-202B-4B8A-9DC2-137903454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32A719-8055-492B-9B72-3D654C09F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F81162-7738-4BC8-BA5D-ADEFD7F2D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3042" y="-1044"/>
            <a:ext cx="6175647" cy="6859043"/>
          </a:xfrm>
          <a:prstGeom prst="rect">
            <a:avLst/>
          </a:prstGeom>
          <a:solidFill>
            <a:schemeClr val="bg1"/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40913A-4E10-44B1-AEFC-F8F38803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848" y="555128"/>
            <a:ext cx="5465463" cy="2226440"/>
          </a:xfrm>
        </p:spPr>
        <p:txBody>
          <a:bodyPr anchor="b">
            <a:normAutofit/>
          </a:bodyPr>
          <a:lstStyle/>
          <a:p>
            <a:pPr algn="ctr"/>
            <a:r>
              <a:rPr lang="es-ES" sz="4800"/>
              <a:t>Ejemplo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D2659E4-3E37-490E-A728-4096C880F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5848" y="2959729"/>
                <a:ext cx="5465463" cy="3341075"/>
              </a:xfrm>
            </p:spPr>
            <p:txBody>
              <a:bodyPr anchor="t">
                <a:normAutofit/>
              </a:bodyPr>
              <a:lstStyle/>
              <a:p>
                <a:r>
                  <a:rPr lang="es-ES" sz="1800"/>
                  <a:t>Queremos resolver</a:t>
                </a:r>
              </a:p>
              <a:p>
                <a:endParaRPr lang="es-ES" sz="180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s-ES" sz="1800">
                    <a:effectLst/>
                    <a:latin typeface="Abadi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tenemos una solución y, entonces </a:t>
                </a:r>
                <a14:m>
                  <m:oMath xmlns:m="http://schemas.openxmlformats.org/officeDocument/2006/math">
                    <m:r>
                      <a:rPr lang="es-ES" sz="18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sz="18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+35</m:t>
                    </m:r>
                  </m:oMath>
                </a14:m>
                <a:r>
                  <a:rPr lang="es-ES" sz="1800">
                    <a:latin typeface="Abadi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también </a:t>
                </a:r>
                <a:r>
                  <a:rPr lang="es-ES" sz="1800">
                    <a:effectLst/>
                    <a:latin typeface="Abadi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 una solución. Tanteando, y=17 es una solución.</a:t>
                </a:r>
              </a:p>
              <a:p>
                <a:r>
                  <a:rPr lang="es-ES" sz="1800">
                    <a:latin typeface="Abadi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SOLUCIÓN: 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≡17 </m:t>
                    </m:r>
                  </m:oMath>
                </a14:m>
                <a:r>
                  <a:rPr lang="es-ES" sz="180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(mod 35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s-ES" sz="180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S" sz="180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S" sz="180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S" sz="180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S" sz="180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D2659E4-3E37-490E-A728-4096C880F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5848" y="2959729"/>
                <a:ext cx="5465463" cy="3341075"/>
              </a:xfrm>
              <a:blipFill>
                <a:blip r:embed="rId3"/>
                <a:stretch>
                  <a:fillRect l="-781" t="-18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88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AA7D1-A0DB-41A2-82FD-555F34F9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Ejemplo: Resolver simultáneamente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B644D5B-24BF-48FB-ABFD-4487545156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E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≡2 </m:t>
                    </m:r>
                  </m:oMath>
                </a14:m>
                <a:r>
                  <a:rPr lang="es-ES" sz="28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(mod 3</a:t>
                </a:r>
                <a14:m>
                  <m:oMath xmlns:m="http://schemas.openxmlformats.org/officeDocument/2006/math">
                    <m:r>
                      <a:rPr lang="es-E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s-ES" sz="2800" dirty="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≡3 </m:t>
                    </m:r>
                  </m:oMath>
                </a14:m>
                <a:r>
                  <a:rPr lang="es-ES" sz="28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(mod </a:t>
                </a:r>
                <a:r>
                  <a:rPr lang="es-ES" dirty="0"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s-E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s-ES" sz="2800" dirty="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≡2 </m:t>
                    </m:r>
                  </m:oMath>
                </a14:m>
                <a:r>
                  <a:rPr lang="es-ES" sz="2800" dirty="0">
                    <a:effectLst/>
                    <a:latin typeface="Abadi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(mod 7</a:t>
                </a:r>
                <a14:m>
                  <m:oMath xmlns:m="http://schemas.openxmlformats.org/officeDocument/2006/math">
                    <m:r>
                      <a:rPr lang="es-E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s-ES" sz="2800" dirty="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s-ES" sz="2800" dirty="0">
                    <a:effectLst/>
                    <a:latin typeface="Abadi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Observamos que 3, 5 y 7 son primos entre sí dos a dos.</a:t>
                </a:r>
              </a:p>
              <a:p>
                <a:endParaRPr lang="es-ES" sz="2800" dirty="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S" sz="2800" dirty="0">
                  <a:effectLst/>
                  <a:latin typeface="Abadi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B644D5B-24BF-48FB-ABFD-448754515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2F8B5AFB-5D23-4599-916B-52F8E9A2B1FF}"/>
                  </a:ext>
                </a:extLst>
              </p14:cNvPr>
              <p14:cNvContentPartPr/>
              <p14:nvPr/>
            </p14:nvContentPartPr>
            <p14:xfrm>
              <a:off x="1301835" y="3969480"/>
              <a:ext cx="276840" cy="3261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2F8B5AFB-5D23-4599-916B-52F8E9A2B1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3195" y="3960840"/>
                <a:ext cx="294480" cy="34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o 7">
            <a:extLst>
              <a:ext uri="{FF2B5EF4-FFF2-40B4-BE49-F238E27FC236}">
                <a16:creationId xmlns:a16="http://schemas.microsoft.com/office/drawing/2014/main" id="{63A53011-ED2D-4635-BB4E-E4D630B6689F}"/>
              </a:ext>
            </a:extLst>
          </p:cNvPr>
          <p:cNvGrpSpPr/>
          <p:nvPr/>
        </p:nvGrpSpPr>
        <p:grpSpPr>
          <a:xfrm>
            <a:off x="1268715" y="3992160"/>
            <a:ext cx="730080" cy="366840"/>
            <a:chOff x="1268715" y="3992160"/>
            <a:chExt cx="73008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543B7DB1-C97F-4B20-A7CE-418D5ECBE832}"/>
                    </a:ext>
                  </a:extLst>
                </p14:cNvPr>
                <p14:cNvContentPartPr/>
                <p14:nvPr/>
              </p14:nvContentPartPr>
              <p14:xfrm>
                <a:off x="1268715" y="3992160"/>
                <a:ext cx="277920" cy="36216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543B7DB1-C97F-4B20-A7CE-418D5ECBE8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51075" y="3974520"/>
                  <a:ext cx="3135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E407D903-61E4-437B-B062-36A7C78B26E3}"/>
                    </a:ext>
                  </a:extLst>
                </p14:cNvPr>
                <p14:cNvContentPartPr/>
                <p14:nvPr/>
              </p14:nvContentPartPr>
              <p14:xfrm>
                <a:off x="1563195" y="4197000"/>
                <a:ext cx="136080" cy="16200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E407D903-61E4-437B-B062-36A7C78B26E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45555" y="4179360"/>
                  <a:ext cx="171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3B5C455C-A9C6-467C-AE70-CB143C25DD96}"/>
                    </a:ext>
                  </a:extLst>
                </p14:cNvPr>
                <p14:cNvContentPartPr/>
                <p14:nvPr/>
              </p14:nvContentPartPr>
              <p14:xfrm>
                <a:off x="1764075" y="4248840"/>
                <a:ext cx="234720" cy="10980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3B5C455C-A9C6-467C-AE70-CB143C25DD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46435" y="4231200"/>
                  <a:ext cx="2703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DE80E245-BA43-4A6C-A81D-8D623A60B767}"/>
              </a:ext>
            </a:extLst>
          </p:cNvPr>
          <p:cNvGrpSpPr/>
          <p:nvPr/>
        </p:nvGrpSpPr>
        <p:grpSpPr>
          <a:xfrm>
            <a:off x="2472915" y="4118160"/>
            <a:ext cx="2417400" cy="325800"/>
            <a:chOff x="2472915" y="4118160"/>
            <a:chExt cx="241740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D3AFF17A-2323-4C87-A437-B41D54054F0C}"/>
                    </a:ext>
                  </a:extLst>
                </p14:cNvPr>
                <p14:cNvContentPartPr/>
                <p14:nvPr/>
              </p14:nvContentPartPr>
              <p14:xfrm>
                <a:off x="2472915" y="4132560"/>
                <a:ext cx="185400" cy="23112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D3AFF17A-2323-4C87-A437-B41D54054F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55275" y="4114560"/>
                  <a:ext cx="221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C59DDE02-9A6D-466B-85A5-4BBB39751B9F}"/>
                    </a:ext>
                  </a:extLst>
                </p14:cNvPr>
                <p14:cNvContentPartPr/>
                <p14:nvPr/>
              </p14:nvContentPartPr>
              <p14:xfrm>
                <a:off x="2521515" y="4258560"/>
                <a:ext cx="139320" cy="3096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C59DDE02-9A6D-466B-85A5-4BBB39751B9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03515" y="4240920"/>
                  <a:ext cx="174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1C7D48D3-9F82-43A9-97F9-CCEA98ABBB10}"/>
                    </a:ext>
                  </a:extLst>
                </p14:cNvPr>
                <p14:cNvContentPartPr/>
                <p14:nvPr/>
              </p14:nvContentPartPr>
              <p14:xfrm>
                <a:off x="2714475" y="4303560"/>
                <a:ext cx="35280" cy="14040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1C7D48D3-9F82-43A9-97F9-CCEA98ABBB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96475" y="4285560"/>
                  <a:ext cx="70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D68FBC3A-1A15-4995-A772-FFEFEF9FF759}"/>
                    </a:ext>
                  </a:extLst>
                </p14:cNvPr>
                <p14:cNvContentPartPr/>
                <p14:nvPr/>
              </p14:nvContentPartPr>
              <p14:xfrm>
                <a:off x="2887995" y="4260720"/>
                <a:ext cx="213840" cy="4536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D68FBC3A-1A15-4995-A772-FFEFEF9FF75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70355" y="4243080"/>
                  <a:ext cx="249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50BA0D56-BAA7-4891-B1A3-4BFC04D6B435}"/>
                    </a:ext>
                  </a:extLst>
                </p14:cNvPr>
                <p14:cNvContentPartPr/>
                <p14:nvPr/>
              </p14:nvContentPartPr>
              <p14:xfrm>
                <a:off x="2941635" y="4329120"/>
                <a:ext cx="151560" cy="1980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50BA0D56-BAA7-4891-B1A3-4BFC04D6B4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23635" y="4311120"/>
                  <a:ext cx="187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B8F4E181-CB3F-4085-82AF-F5AFC3E61EEF}"/>
                    </a:ext>
                  </a:extLst>
                </p14:cNvPr>
                <p14:cNvContentPartPr/>
                <p14:nvPr/>
              </p14:nvContentPartPr>
              <p14:xfrm>
                <a:off x="3326475" y="4141560"/>
                <a:ext cx="164880" cy="1404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B8F4E181-CB3F-4085-82AF-F5AFC3E61E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08475" y="4123920"/>
                  <a:ext cx="200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47B28AEA-2B05-4C3D-88B2-E252FFABA3ED}"/>
                    </a:ext>
                  </a:extLst>
                </p14:cNvPr>
                <p14:cNvContentPartPr/>
                <p14:nvPr/>
              </p14:nvContentPartPr>
              <p14:xfrm>
                <a:off x="3258435" y="4154160"/>
                <a:ext cx="230760" cy="22680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47B28AEA-2B05-4C3D-88B2-E252FFABA3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40435" y="4136160"/>
                  <a:ext cx="266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26C973A0-A3A9-47F4-AB01-3AA4A1866492}"/>
                    </a:ext>
                  </a:extLst>
                </p14:cNvPr>
                <p14:cNvContentPartPr/>
                <p14:nvPr/>
              </p14:nvContentPartPr>
              <p14:xfrm>
                <a:off x="3542835" y="4309680"/>
                <a:ext cx="45360" cy="1584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26C973A0-A3A9-47F4-AB01-3AA4A186649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25195" y="4292040"/>
                  <a:ext cx="81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D909F592-15A0-4C66-9070-3635C08598EE}"/>
                    </a:ext>
                  </a:extLst>
                </p14:cNvPr>
                <p14:cNvContentPartPr/>
                <p14:nvPr/>
              </p14:nvContentPartPr>
              <p14:xfrm>
                <a:off x="3640035" y="4143720"/>
                <a:ext cx="182160" cy="2541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D909F592-15A0-4C66-9070-3635C08598E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22395" y="4126080"/>
                  <a:ext cx="217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D30284FA-553B-44A2-8EAD-3C470F940C7D}"/>
                    </a:ext>
                  </a:extLst>
                </p14:cNvPr>
                <p14:cNvContentPartPr/>
                <p14:nvPr/>
              </p14:nvContentPartPr>
              <p14:xfrm>
                <a:off x="3684315" y="4218240"/>
                <a:ext cx="551880" cy="11628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D30284FA-553B-44A2-8EAD-3C470F940C7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66315" y="4200240"/>
                  <a:ext cx="587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13811E98-3D88-4446-8DEE-6A240F17101E}"/>
                    </a:ext>
                  </a:extLst>
                </p14:cNvPr>
                <p14:cNvContentPartPr/>
                <p14:nvPr/>
              </p14:nvContentPartPr>
              <p14:xfrm>
                <a:off x="4064115" y="4354680"/>
                <a:ext cx="180360" cy="540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13811E98-3D88-4446-8DEE-6A240F1710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46115" y="4336680"/>
                  <a:ext cx="21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89E12F19-BA94-4540-BE84-D5D7A9B5BEA6}"/>
                    </a:ext>
                  </a:extLst>
                </p14:cNvPr>
                <p14:cNvContentPartPr/>
                <p14:nvPr/>
              </p14:nvContentPartPr>
              <p14:xfrm>
                <a:off x="4344195" y="4121400"/>
                <a:ext cx="260640" cy="27360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89E12F19-BA94-4540-BE84-D5D7A9B5BEA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26195" y="4103400"/>
                  <a:ext cx="296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6EFD5B20-119D-497F-B1F8-88D731A2CD18}"/>
                    </a:ext>
                  </a:extLst>
                </p14:cNvPr>
                <p14:cNvContentPartPr/>
                <p14:nvPr/>
              </p14:nvContentPartPr>
              <p14:xfrm>
                <a:off x="4752435" y="4118160"/>
                <a:ext cx="137880" cy="3276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6EFD5B20-119D-497F-B1F8-88D731A2CD1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34795" y="4100160"/>
                  <a:ext cx="173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D938A9F0-5050-4F1B-9BBF-DB707FBA967F}"/>
                    </a:ext>
                  </a:extLst>
                </p14:cNvPr>
                <p14:cNvContentPartPr/>
                <p14:nvPr/>
              </p14:nvContentPartPr>
              <p14:xfrm>
                <a:off x="4657755" y="4154880"/>
                <a:ext cx="189360" cy="28908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D938A9F0-5050-4F1B-9BBF-DB707FBA96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40115" y="4136880"/>
                  <a:ext cx="22500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AF99B18-1E06-4939-BADA-56CA56D5B8F7}"/>
              </a:ext>
            </a:extLst>
          </p:cNvPr>
          <p:cNvGrpSpPr/>
          <p:nvPr/>
        </p:nvGrpSpPr>
        <p:grpSpPr>
          <a:xfrm>
            <a:off x="2579835" y="4626840"/>
            <a:ext cx="1343160" cy="412200"/>
            <a:chOff x="2579835" y="4626840"/>
            <a:chExt cx="13431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E3F16D75-EFA3-4846-8A05-22882AE12274}"/>
                    </a:ext>
                  </a:extLst>
                </p14:cNvPr>
                <p14:cNvContentPartPr/>
                <p14:nvPr/>
              </p14:nvContentPartPr>
              <p14:xfrm>
                <a:off x="2579835" y="4626840"/>
                <a:ext cx="195840" cy="29592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E3F16D75-EFA3-4846-8A05-22882AE1227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62195" y="4608840"/>
                  <a:ext cx="231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93A947AD-D9B9-4BF6-BE0C-F2EF948092A1}"/>
                    </a:ext>
                  </a:extLst>
                </p14:cNvPr>
                <p14:cNvContentPartPr/>
                <p14:nvPr/>
              </p14:nvContentPartPr>
              <p14:xfrm>
                <a:off x="2627715" y="4800720"/>
                <a:ext cx="72720" cy="2844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93A947AD-D9B9-4BF6-BE0C-F2EF948092A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10075" y="4783080"/>
                  <a:ext cx="108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B828B7A5-29B2-4902-AC6D-5CDCFF1C715C}"/>
                    </a:ext>
                  </a:extLst>
                </p14:cNvPr>
                <p14:cNvContentPartPr/>
                <p14:nvPr/>
              </p14:nvContentPartPr>
              <p14:xfrm>
                <a:off x="2779635" y="4839600"/>
                <a:ext cx="176040" cy="19944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B828B7A5-29B2-4902-AC6D-5CDCFF1C71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61995" y="4821600"/>
                  <a:ext cx="211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9C99E33A-0056-43A2-8AAE-C00B37E6687D}"/>
                    </a:ext>
                  </a:extLst>
                </p14:cNvPr>
                <p14:cNvContentPartPr/>
                <p14:nvPr/>
              </p14:nvContentPartPr>
              <p14:xfrm>
                <a:off x="3087795" y="4819440"/>
                <a:ext cx="160920" cy="3888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9C99E33A-0056-43A2-8AAE-C00B37E668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70155" y="4801800"/>
                  <a:ext cx="196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66149FEA-0264-4F22-AB8E-99D02D3E3098}"/>
                    </a:ext>
                  </a:extLst>
                </p14:cNvPr>
                <p14:cNvContentPartPr/>
                <p14:nvPr/>
              </p14:nvContentPartPr>
              <p14:xfrm>
                <a:off x="3047475" y="4913040"/>
                <a:ext cx="167760" cy="3456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66149FEA-0264-4F22-AB8E-99D02D3E30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29475" y="4895040"/>
                  <a:ext cx="203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80703166-E9E0-4CC1-AD80-DEE798CAEB56}"/>
                    </a:ext>
                  </a:extLst>
                </p14:cNvPr>
                <p14:cNvContentPartPr/>
                <p14:nvPr/>
              </p14:nvContentPartPr>
              <p14:xfrm>
                <a:off x="3427275" y="4701720"/>
                <a:ext cx="151920" cy="26964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80703166-E9E0-4CC1-AD80-DEE798CAEB5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09635" y="4684080"/>
                  <a:ext cx="187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B1C03506-A071-4F1D-AA7E-7C364D704FE6}"/>
                    </a:ext>
                  </a:extLst>
                </p14:cNvPr>
                <p14:cNvContentPartPr/>
                <p14:nvPr/>
              </p14:nvContentPartPr>
              <p14:xfrm>
                <a:off x="3590355" y="4892880"/>
                <a:ext cx="19080" cy="1980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B1C03506-A071-4F1D-AA7E-7C364D704FE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72355" y="4875240"/>
                  <a:ext cx="54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CE6E833B-5D28-4E7A-B77D-FC181C8279FD}"/>
                    </a:ext>
                  </a:extLst>
                </p14:cNvPr>
                <p14:cNvContentPartPr/>
                <p14:nvPr/>
              </p14:nvContentPartPr>
              <p14:xfrm>
                <a:off x="3719595" y="4708560"/>
                <a:ext cx="195840" cy="28584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CE6E833B-5D28-4E7A-B77D-FC181C8279F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01955" y="4690920"/>
                  <a:ext cx="2314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BED0A3E0-948F-4EB1-BD70-29F231613289}"/>
                    </a:ext>
                  </a:extLst>
                </p14:cNvPr>
                <p14:cNvContentPartPr/>
                <p14:nvPr/>
              </p14:nvContentPartPr>
              <p14:xfrm>
                <a:off x="3804915" y="4873080"/>
                <a:ext cx="118080" cy="288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BED0A3E0-948F-4EB1-BD70-29F23161328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87275" y="4855440"/>
                  <a:ext cx="153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46453101-2FAF-4342-88E2-76BB801AD2B4}"/>
                    </a:ext>
                  </a:extLst>
                </p14:cNvPr>
                <p14:cNvContentPartPr/>
                <p14:nvPr/>
              </p14:nvContentPartPr>
              <p14:xfrm>
                <a:off x="3677115" y="4884240"/>
                <a:ext cx="15840" cy="2484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46453101-2FAF-4342-88E2-76BB801AD2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59115" y="4866600"/>
                  <a:ext cx="5148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AC09B914-0500-4042-9D30-2C599C54670C}"/>
              </a:ext>
            </a:extLst>
          </p:cNvPr>
          <p:cNvGrpSpPr/>
          <p:nvPr/>
        </p:nvGrpSpPr>
        <p:grpSpPr>
          <a:xfrm>
            <a:off x="4164195" y="4730520"/>
            <a:ext cx="627480" cy="248040"/>
            <a:chOff x="4164195" y="4730520"/>
            <a:chExt cx="62748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2DF839D9-76EC-4759-8E65-4F25AB48866D}"/>
                    </a:ext>
                  </a:extLst>
                </p14:cNvPr>
                <p14:cNvContentPartPr/>
                <p14:nvPr/>
              </p14:nvContentPartPr>
              <p14:xfrm>
                <a:off x="4164195" y="4814400"/>
                <a:ext cx="140400" cy="1944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2DF839D9-76EC-4759-8E65-4F25AB4886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146555" y="4796400"/>
                  <a:ext cx="176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9B926032-5592-44CB-99AD-8E2D9AF8A58A}"/>
                    </a:ext>
                  </a:extLst>
                </p14:cNvPr>
                <p14:cNvContentPartPr/>
                <p14:nvPr/>
              </p14:nvContentPartPr>
              <p14:xfrm>
                <a:off x="4171755" y="4899720"/>
                <a:ext cx="123120" cy="1764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9B926032-5592-44CB-99AD-8E2D9AF8A58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53755" y="4882080"/>
                  <a:ext cx="158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11B47F3B-EFAF-4474-A45E-2E8F5390776F}"/>
                    </a:ext>
                  </a:extLst>
                </p14:cNvPr>
                <p14:cNvContentPartPr/>
                <p14:nvPr/>
              </p14:nvContentPartPr>
              <p14:xfrm>
                <a:off x="4419795" y="4730520"/>
                <a:ext cx="264960" cy="24804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11B47F3B-EFAF-4474-A45E-2E8F5390776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02155" y="4712520"/>
                  <a:ext cx="300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86812BFA-5844-466E-9FEC-AE248E2761D5}"/>
                    </a:ext>
                  </a:extLst>
                </p14:cNvPr>
                <p14:cNvContentPartPr/>
                <p14:nvPr/>
              </p14:nvContentPartPr>
              <p14:xfrm>
                <a:off x="4747035" y="4766520"/>
                <a:ext cx="44640" cy="18144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86812BFA-5844-466E-9FEC-AE248E2761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29035" y="4748880"/>
                  <a:ext cx="802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1AF18D51-067C-48FF-AE87-A9FDF2D60247}"/>
              </a:ext>
            </a:extLst>
          </p:cNvPr>
          <p:cNvGrpSpPr/>
          <p:nvPr/>
        </p:nvGrpSpPr>
        <p:grpSpPr>
          <a:xfrm>
            <a:off x="2563635" y="5238120"/>
            <a:ext cx="1000800" cy="387360"/>
            <a:chOff x="2563635" y="5238120"/>
            <a:chExt cx="100080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8BE37A99-AD57-4C46-BA7B-104648900B65}"/>
                    </a:ext>
                  </a:extLst>
                </p14:cNvPr>
                <p14:cNvContentPartPr/>
                <p14:nvPr/>
              </p14:nvContentPartPr>
              <p14:xfrm>
                <a:off x="2563635" y="5238120"/>
                <a:ext cx="296640" cy="28476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8BE37A99-AD57-4C46-BA7B-104648900B6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45995" y="5220120"/>
                  <a:ext cx="332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D95C0069-9ED4-4EFE-B272-2F8E288935A4}"/>
                    </a:ext>
                  </a:extLst>
                </p14:cNvPr>
                <p14:cNvContentPartPr/>
                <p14:nvPr/>
              </p14:nvContentPartPr>
              <p14:xfrm>
                <a:off x="2689995" y="5394000"/>
                <a:ext cx="143640" cy="4212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D95C0069-9ED4-4EFE-B272-2F8E288935A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72355" y="5376360"/>
                  <a:ext cx="179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68ED804A-13B0-4F5A-8925-6DC7E289F1F7}"/>
                    </a:ext>
                  </a:extLst>
                </p14:cNvPr>
                <p14:cNvContentPartPr/>
                <p14:nvPr/>
              </p14:nvContentPartPr>
              <p14:xfrm>
                <a:off x="2947755" y="5442960"/>
                <a:ext cx="208080" cy="18252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68ED804A-13B0-4F5A-8925-6DC7E289F1F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30115" y="5424960"/>
                  <a:ext cx="243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789C090F-18A6-4572-8F69-AE70AB70C55E}"/>
                    </a:ext>
                  </a:extLst>
                </p14:cNvPr>
                <p14:cNvContentPartPr/>
                <p14:nvPr/>
              </p14:nvContentPartPr>
              <p14:xfrm>
                <a:off x="3340875" y="5360880"/>
                <a:ext cx="223560" cy="2556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789C090F-18A6-4572-8F69-AE70AB70C55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23235" y="5343240"/>
                  <a:ext cx="259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0B1A68BC-A0D3-44E3-A3C2-124E85ECEF4E}"/>
                    </a:ext>
                  </a:extLst>
                </p14:cNvPr>
                <p14:cNvContentPartPr/>
                <p14:nvPr/>
              </p14:nvContentPartPr>
              <p14:xfrm>
                <a:off x="3384795" y="5467080"/>
                <a:ext cx="153360" cy="1404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0B1A68BC-A0D3-44E3-A3C2-124E85ECEF4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67155" y="5449080"/>
                  <a:ext cx="1890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F631CBF0-2A42-4381-A32D-151ED04164B4}"/>
              </a:ext>
            </a:extLst>
          </p:cNvPr>
          <p:cNvGrpSpPr/>
          <p:nvPr/>
        </p:nvGrpSpPr>
        <p:grpSpPr>
          <a:xfrm>
            <a:off x="3774675" y="5278800"/>
            <a:ext cx="921240" cy="257040"/>
            <a:chOff x="3774675" y="5278800"/>
            <a:chExt cx="92124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5198396A-A52C-473C-9594-4086482A4550}"/>
                    </a:ext>
                  </a:extLst>
                </p14:cNvPr>
                <p14:cNvContentPartPr/>
                <p14:nvPr/>
              </p14:nvContentPartPr>
              <p14:xfrm>
                <a:off x="3774675" y="5278800"/>
                <a:ext cx="191880" cy="25704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5198396A-A52C-473C-9594-4086482A455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56675" y="5260800"/>
                  <a:ext cx="227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619880EB-3D57-4362-B8C5-FA08684A1CC8}"/>
                    </a:ext>
                  </a:extLst>
                </p14:cNvPr>
                <p14:cNvContentPartPr/>
                <p14:nvPr/>
              </p14:nvContentPartPr>
              <p14:xfrm>
                <a:off x="4040355" y="5472480"/>
                <a:ext cx="42840" cy="3780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619880EB-3D57-4362-B8C5-FA08684A1CC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22715" y="5454840"/>
                  <a:ext cx="78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35CDD2A4-E31D-4EFD-B278-8EDC2B27C2B2}"/>
                    </a:ext>
                  </a:extLst>
                </p14:cNvPr>
                <p14:cNvContentPartPr/>
                <p14:nvPr/>
              </p14:nvContentPartPr>
              <p14:xfrm>
                <a:off x="4129995" y="5281320"/>
                <a:ext cx="171360" cy="25416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35CDD2A4-E31D-4EFD-B278-8EDC2B27C2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12355" y="5263320"/>
                  <a:ext cx="207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451AE31A-BB9A-4C72-9D6D-C3AE096133EE}"/>
                    </a:ext>
                  </a:extLst>
                </p14:cNvPr>
                <p14:cNvContentPartPr/>
                <p14:nvPr/>
              </p14:nvContentPartPr>
              <p14:xfrm>
                <a:off x="4481355" y="5371680"/>
                <a:ext cx="214560" cy="2700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451AE31A-BB9A-4C72-9D6D-C3AE096133E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63715" y="5354040"/>
                  <a:ext cx="250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CFAE02FB-D7E3-472F-A81D-FB683775B467}"/>
                    </a:ext>
                  </a:extLst>
                </p14:cNvPr>
                <p14:cNvContentPartPr/>
                <p14:nvPr/>
              </p14:nvContentPartPr>
              <p14:xfrm>
                <a:off x="4524195" y="5505600"/>
                <a:ext cx="126720" cy="828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CFAE02FB-D7E3-472F-A81D-FB683775B46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06195" y="5487600"/>
                  <a:ext cx="1623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B726E4EB-C7B6-4E4A-B6F9-D7BBCB1492F4}"/>
              </a:ext>
            </a:extLst>
          </p:cNvPr>
          <p:cNvGrpSpPr/>
          <p:nvPr/>
        </p:nvGrpSpPr>
        <p:grpSpPr>
          <a:xfrm>
            <a:off x="4912995" y="5279160"/>
            <a:ext cx="306000" cy="266400"/>
            <a:chOff x="4912995" y="5279160"/>
            <a:chExt cx="3060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3F5D4BEF-64C5-40B6-8084-9B33D9E269A4}"/>
                    </a:ext>
                  </a:extLst>
                </p14:cNvPr>
                <p14:cNvContentPartPr/>
                <p14:nvPr/>
              </p14:nvContentPartPr>
              <p14:xfrm>
                <a:off x="4912995" y="5303280"/>
                <a:ext cx="55800" cy="22500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3F5D4BEF-64C5-40B6-8084-9B33D9E269A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95355" y="5285280"/>
                  <a:ext cx="91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546DE8F2-CDBF-495D-A730-D31B5A1B4187}"/>
                    </a:ext>
                  </a:extLst>
                </p14:cNvPr>
                <p14:cNvContentPartPr/>
                <p14:nvPr/>
              </p14:nvContentPartPr>
              <p14:xfrm>
                <a:off x="5073195" y="5279160"/>
                <a:ext cx="145800" cy="26640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546DE8F2-CDBF-495D-A730-D31B5A1B418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55195" y="5261160"/>
                  <a:ext cx="18144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2A0EAE21-D306-4020-92FC-22A1F1F1B498}"/>
              </a:ext>
            </a:extLst>
          </p:cNvPr>
          <p:cNvGrpSpPr/>
          <p:nvPr/>
        </p:nvGrpSpPr>
        <p:grpSpPr>
          <a:xfrm>
            <a:off x="10116795" y="3347400"/>
            <a:ext cx="599760" cy="402840"/>
            <a:chOff x="10116795" y="3347400"/>
            <a:chExt cx="59976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B4727979-50AE-4DA4-ACD5-ABD28BA61C67}"/>
                    </a:ext>
                  </a:extLst>
                </p14:cNvPr>
                <p14:cNvContentPartPr/>
                <p14:nvPr/>
              </p14:nvContentPartPr>
              <p14:xfrm>
                <a:off x="10116795" y="3347400"/>
                <a:ext cx="264240" cy="40284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B4727979-50AE-4DA4-ACD5-ABD28BA61C6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99155" y="3329400"/>
                  <a:ext cx="2998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0E08C73B-84D4-4372-805A-819D3B6D4DFF}"/>
                    </a:ext>
                  </a:extLst>
                </p14:cNvPr>
                <p14:cNvContentPartPr/>
                <p14:nvPr/>
              </p14:nvContentPartPr>
              <p14:xfrm>
                <a:off x="10530075" y="3585720"/>
                <a:ext cx="186480" cy="1728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0E08C73B-84D4-4372-805A-819D3B6D4DF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12435" y="3567720"/>
                  <a:ext cx="222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A02A66DA-1516-4D53-83FB-1950C4DE60D4}"/>
                    </a:ext>
                  </a:extLst>
                </p14:cNvPr>
                <p14:cNvContentPartPr/>
                <p14:nvPr/>
              </p14:nvContentPartPr>
              <p14:xfrm>
                <a:off x="10525755" y="3670320"/>
                <a:ext cx="129960" cy="1332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A02A66DA-1516-4D53-83FB-1950C4DE60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08115" y="3652680"/>
                  <a:ext cx="1656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3166CC60-9C14-4ADB-ABFE-43EEEAAB6E46}"/>
              </a:ext>
            </a:extLst>
          </p:cNvPr>
          <p:cNvGrpSpPr/>
          <p:nvPr/>
        </p:nvGrpSpPr>
        <p:grpSpPr>
          <a:xfrm>
            <a:off x="10926075" y="3424440"/>
            <a:ext cx="915120" cy="349560"/>
            <a:chOff x="10926075" y="3424440"/>
            <a:chExt cx="91512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55D21407-3F0C-440F-BA54-967CA77FBE3C}"/>
                    </a:ext>
                  </a:extLst>
                </p14:cNvPr>
                <p14:cNvContentPartPr/>
                <p14:nvPr/>
              </p14:nvContentPartPr>
              <p14:xfrm>
                <a:off x="10926075" y="3424440"/>
                <a:ext cx="113040" cy="32040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55D21407-3F0C-440F-BA54-967CA77FBE3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08075" y="3406800"/>
                  <a:ext cx="148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7B84623E-E543-4BF2-B5C4-9B0564529C30}"/>
                    </a:ext>
                  </a:extLst>
                </p14:cNvPr>
                <p14:cNvContentPartPr/>
                <p14:nvPr/>
              </p14:nvContentPartPr>
              <p14:xfrm>
                <a:off x="11117955" y="3630000"/>
                <a:ext cx="32760" cy="1908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7B84623E-E543-4BF2-B5C4-9B0564529C3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99955" y="3612000"/>
                  <a:ext cx="68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61B5139B-939E-4F17-84C8-B2582A27AC96}"/>
                    </a:ext>
                  </a:extLst>
                </p14:cNvPr>
                <p14:cNvContentPartPr/>
                <p14:nvPr/>
              </p14:nvContentPartPr>
              <p14:xfrm>
                <a:off x="11214435" y="3424440"/>
                <a:ext cx="187920" cy="4896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61B5139B-939E-4F17-84C8-B2582A27AC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96435" y="3406800"/>
                  <a:ext cx="223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D1FCA429-FE24-447B-B47C-1FD22C6D2565}"/>
                    </a:ext>
                  </a:extLst>
                </p14:cNvPr>
                <p14:cNvContentPartPr/>
                <p14:nvPr/>
              </p14:nvContentPartPr>
              <p14:xfrm>
                <a:off x="11261595" y="3455400"/>
                <a:ext cx="107640" cy="255240"/>
              </p14:xfrm>
            </p:contentPart>
          </mc:Choice>
          <mc:Fallback xmlns=""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D1FCA429-FE24-447B-B47C-1FD22C6D256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43595" y="3437400"/>
                  <a:ext cx="143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D542B101-FE38-45E9-AE73-E17324445BBA}"/>
                    </a:ext>
                  </a:extLst>
                </p14:cNvPr>
                <p14:cNvContentPartPr/>
                <p14:nvPr/>
              </p14:nvContentPartPr>
              <p14:xfrm>
                <a:off x="11437995" y="3649080"/>
                <a:ext cx="45360" cy="1152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D542B101-FE38-45E9-AE73-E17324445B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19995" y="3631440"/>
                  <a:ext cx="81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5953E48E-5437-4032-A633-4FFEF6491543}"/>
                    </a:ext>
                  </a:extLst>
                </p14:cNvPr>
                <p14:cNvContentPartPr/>
                <p14:nvPr/>
              </p14:nvContentPartPr>
              <p14:xfrm>
                <a:off x="11736075" y="3435960"/>
                <a:ext cx="105120" cy="33804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5953E48E-5437-4032-A633-4FFEF649154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18075" y="3418320"/>
                  <a:ext cx="1407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BFF431C7-8D84-456F-9EA7-0FD0E86F4246}"/>
                    </a:ext>
                  </a:extLst>
                </p14:cNvPr>
                <p14:cNvContentPartPr/>
                <p14:nvPr/>
              </p14:nvContentPartPr>
              <p14:xfrm>
                <a:off x="11630235" y="3639360"/>
                <a:ext cx="169560" cy="1332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BFF431C7-8D84-456F-9EA7-0FD0E86F424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12235" y="3621360"/>
                  <a:ext cx="2052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76B8303A-3D85-4BBD-BD5E-63207C77C2DB}"/>
              </a:ext>
            </a:extLst>
          </p:cNvPr>
          <p:cNvGrpSpPr/>
          <p:nvPr/>
        </p:nvGrpSpPr>
        <p:grpSpPr>
          <a:xfrm>
            <a:off x="10566435" y="3974880"/>
            <a:ext cx="244800" cy="128160"/>
            <a:chOff x="10566435" y="3974880"/>
            <a:chExt cx="24480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BA021CC4-C187-4F93-B93C-B395F40164A3}"/>
                    </a:ext>
                  </a:extLst>
                </p14:cNvPr>
                <p14:cNvContentPartPr/>
                <p14:nvPr/>
              </p14:nvContentPartPr>
              <p14:xfrm>
                <a:off x="10566435" y="3974880"/>
                <a:ext cx="244800" cy="4032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BA021CC4-C187-4F93-B93C-B395F40164A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48435" y="3956880"/>
                  <a:ext cx="280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161F1248-B8EC-4683-BD42-47C3F79BD59C}"/>
                    </a:ext>
                  </a:extLst>
                </p14:cNvPr>
                <p14:cNvContentPartPr/>
                <p14:nvPr/>
              </p14:nvContentPartPr>
              <p14:xfrm>
                <a:off x="10568235" y="4081440"/>
                <a:ext cx="215640" cy="2160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161F1248-B8EC-4683-BD42-47C3F79BD59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50235" y="4063440"/>
                  <a:ext cx="2512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0382B27F-BA3B-4A76-824E-02DB361C9427}"/>
              </a:ext>
            </a:extLst>
          </p:cNvPr>
          <p:cNvGrpSpPr/>
          <p:nvPr/>
        </p:nvGrpSpPr>
        <p:grpSpPr>
          <a:xfrm>
            <a:off x="11004555" y="3864000"/>
            <a:ext cx="545400" cy="302760"/>
            <a:chOff x="11004555" y="3864000"/>
            <a:chExt cx="54540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A21EB0FD-EED3-40A1-B5E1-32C136744893}"/>
                    </a:ext>
                  </a:extLst>
                </p14:cNvPr>
                <p14:cNvContentPartPr/>
                <p14:nvPr/>
              </p14:nvContentPartPr>
              <p14:xfrm>
                <a:off x="11004555" y="3864000"/>
                <a:ext cx="20880" cy="241200"/>
              </p14:xfrm>
            </p:contentPart>
          </mc:Choice>
          <mc:Fallback xmlns=""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A21EB0FD-EED3-40A1-B5E1-32C1367448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86915" y="3846000"/>
                  <a:ext cx="56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973BBEAE-2E71-4A27-AE47-932CDA8F4C34}"/>
                    </a:ext>
                  </a:extLst>
                </p14:cNvPr>
                <p14:cNvContentPartPr/>
                <p14:nvPr/>
              </p14:nvContentPartPr>
              <p14:xfrm>
                <a:off x="11070075" y="3999000"/>
                <a:ext cx="169200" cy="121320"/>
              </p14:xfrm>
            </p:contentPart>
          </mc:Choice>
          <mc:Fallback xmlns=""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973BBEAE-2E71-4A27-AE47-932CDA8F4C3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52075" y="3981000"/>
                  <a:ext cx="204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39ADA307-8BF6-4FE2-856F-195C1928D2FF}"/>
                    </a:ext>
                  </a:extLst>
                </p14:cNvPr>
                <p14:cNvContentPartPr/>
                <p14:nvPr/>
              </p14:nvContentPartPr>
              <p14:xfrm>
                <a:off x="11390115" y="3929520"/>
                <a:ext cx="159840" cy="67680"/>
              </p14:xfrm>
            </p:contentPart>
          </mc:Choice>
          <mc:Fallback xmlns=""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39ADA307-8BF6-4FE2-856F-195C1928D2F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372115" y="3911520"/>
                  <a:ext cx="195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67BF33A7-4C25-4CBB-BE52-8C1F319FED5B}"/>
                    </a:ext>
                  </a:extLst>
                </p14:cNvPr>
                <p14:cNvContentPartPr/>
                <p14:nvPr/>
              </p14:nvContentPartPr>
              <p14:xfrm>
                <a:off x="11317035" y="3968040"/>
                <a:ext cx="145080" cy="19872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67BF33A7-4C25-4CBB-BE52-8C1F319FED5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99035" y="3950040"/>
                  <a:ext cx="18072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id="{33713E14-6296-4747-955F-2A65787720D3}"/>
              </a:ext>
            </a:extLst>
          </p:cNvPr>
          <p:cNvGrpSpPr/>
          <p:nvPr/>
        </p:nvGrpSpPr>
        <p:grpSpPr>
          <a:xfrm>
            <a:off x="8073435" y="4382145"/>
            <a:ext cx="1563480" cy="334440"/>
            <a:chOff x="8073435" y="4382145"/>
            <a:chExt cx="156348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24F2331D-7E78-4B18-ACEF-9825A8D0678B}"/>
                    </a:ext>
                  </a:extLst>
                </p14:cNvPr>
                <p14:cNvContentPartPr/>
                <p14:nvPr/>
              </p14:nvContentPartPr>
              <p14:xfrm>
                <a:off x="8073435" y="4411305"/>
                <a:ext cx="172800" cy="270000"/>
              </p14:xfrm>
            </p:contentPart>
          </mc:Choice>
          <mc:Fallback xmlns=""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24F2331D-7E78-4B18-ACEF-9825A8D0678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55795" y="4393305"/>
                  <a:ext cx="208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55CC20C1-B837-42CA-A8DD-E0B54186E591}"/>
                    </a:ext>
                  </a:extLst>
                </p14:cNvPr>
                <p14:cNvContentPartPr/>
                <p14:nvPr/>
              </p14:nvContentPartPr>
              <p14:xfrm>
                <a:off x="8104395" y="4533705"/>
                <a:ext cx="171000" cy="53280"/>
              </p14:xfrm>
            </p:contentPart>
          </mc:Choice>
          <mc:Fallback xmlns=""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55CC20C1-B837-42CA-A8DD-E0B54186E59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86395" y="4516065"/>
                  <a:ext cx="206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65E932F5-D68A-4E09-983F-3D59374C71A6}"/>
                    </a:ext>
                  </a:extLst>
                </p14:cNvPr>
                <p14:cNvContentPartPr/>
                <p14:nvPr/>
              </p14:nvContentPartPr>
              <p14:xfrm>
                <a:off x="8156595" y="4387545"/>
                <a:ext cx="166680" cy="4140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65E932F5-D68A-4E09-983F-3D59374C71A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38595" y="4369545"/>
                  <a:ext cx="202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36AE61C7-B0EA-4376-966D-8CFE4A04D510}"/>
                    </a:ext>
                  </a:extLst>
                </p14:cNvPr>
                <p14:cNvContentPartPr/>
                <p14:nvPr/>
              </p14:nvContentPartPr>
              <p14:xfrm>
                <a:off x="8328675" y="4519665"/>
                <a:ext cx="79920" cy="174600"/>
              </p14:xfrm>
            </p:contentPart>
          </mc:Choice>
          <mc:Fallback xmlns=""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36AE61C7-B0EA-4376-966D-8CFE4A04D5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311035" y="4501665"/>
                  <a:ext cx="115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DFC81933-BEB4-4298-9171-3801464FF09B}"/>
                    </a:ext>
                  </a:extLst>
                </p14:cNvPr>
                <p14:cNvContentPartPr/>
                <p14:nvPr/>
              </p14:nvContentPartPr>
              <p14:xfrm>
                <a:off x="8463315" y="4556745"/>
                <a:ext cx="354600" cy="13608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DFC81933-BEB4-4298-9171-3801464FF09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45315" y="4538745"/>
                  <a:ext cx="390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C2B8176B-7BCD-419C-AD99-4F5A84BF9551}"/>
                    </a:ext>
                  </a:extLst>
                </p14:cNvPr>
                <p14:cNvContentPartPr/>
                <p14:nvPr/>
              </p14:nvContentPartPr>
              <p14:xfrm>
                <a:off x="8764275" y="4448385"/>
                <a:ext cx="15840" cy="2412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C2B8176B-7BCD-419C-AD99-4F5A84BF95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46275" y="4430745"/>
                  <a:ext cx="51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756BCF0D-96D1-4E79-A1DC-17ACB8FD44EC}"/>
                    </a:ext>
                  </a:extLst>
                </p14:cNvPr>
                <p14:cNvContentPartPr/>
                <p14:nvPr/>
              </p14:nvContentPartPr>
              <p14:xfrm>
                <a:off x="8810355" y="4382145"/>
                <a:ext cx="204480" cy="304920"/>
              </p14:xfrm>
            </p:contentPart>
          </mc:Choice>
          <mc:Fallback xmlns=""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756BCF0D-96D1-4E79-A1DC-17ACB8FD44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92355" y="4364145"/>
                  <a:ext cx="2401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117185E3-1514-4642-8AE7-5C88310CB6ED}"/>
                    </a:ext>
                  </a:extLst>
                </p14:cNvPr>
                <p14:cNvContentPartPr/>
                <p14:nvPr/>
              </p14:nvContentPartPr>
              <p14:xfrm>
                <a:off x="9005115" y="4495905"/>
                <a:ext cx="89280" cy="217800"/>
              </p14:xfrm>
            </p:contentPart>
          </mc:Choice>
          <mc:Fallback xmlns=""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117185E3-1514-4642-8AE7-5C88310CB6E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987115" y="4477905"/>
                  <a:ext cx="124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A292670C-4469-495C-A87F-14E2E7D294D9}"/>
                    </a:ext>
                  </a:extLst>
                </p14:cNvPr>
                <p14:cNvContentPartPr/>
                <p14:nvPr/>
              </p14:nvContentPartPr>
              <p14:xfrm>
                <a:off x="9092955" y="4532625"/>
                <a:ext cx="238320" cy="149760"/>
              </p14:xfrm>
            </p:contentPart>
          </mc:Choice>
          <mc:Fallback xmlns=""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A292670C-4469-495C-A87F-14E2E7D294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74955" y="4514625"/>
                  <a:ext cx="273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AB958279-BA43-492C-A7BA-3D194338A25C}"/>
                    </a:ext>
                  </a:extLst>
                </p14:cNvPr>
                <p14:cNvContentPartPr/>
                <p14:nvPr/>
              </p14:nvContentPartPr>
              <p14:xfrm>
                <a:off x="9387435" y="4551705"/>
                <a:ext cx="126000" cy="120600"/>
              </p14:xfrm>
            </p:contentPart>
          </mc:Choice>
          <mc:Fallback xmlns=""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AB958279-BA43-492C-A7BA-3D194338A25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369435" y="4534065"/>
                  <a:ext cx="161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95D31029-DECB-4AB1-A259-2130EDA08BBA}"/>
                    </a:ext>
                  </a:extLst>
                </p14:cNvPr>
                <p14:cNvContentPartPr/>
                <p14:nvPr/>
              </p14:nvContentPartPr>
              <p14:xfrm>
                <a:off x="9566715" y="4538745"/>
                <a:ext cx="70200" cy="177840"/>
              </p14:xfrm>
            </p:contentPart>
          </mc:Choice>
          <mc:Fallback xmlns=""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95D31029-DECB-4AB1-A259-2130EDA08BB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48715" y="4521105"/>
                  <a:ext cx="10584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0C561D09-3774-4B2C-99FE-6E1FC3459345}"/>
              </a:ext>
            </a:extLst>
          </p:cNvPr>
          <p:cNvGrpSpPr/>
          <p:nvPr/>
        </p:nvGrpSpPr>
        <p:grpSpPr>
          <a:xfrm>
            <a:off x="9901515" y="4543425"/>
            <a:ext cx="847440" cy="257400"/>
            <a:chOff x="9901515" y="4543425"/>
            <a:chExt cx="84744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98D41F42-1A79-44A3-8389-203B56A81CCF}"/>
                    </a:ext>
                  </a:extLst>
                </p14:cNvPr>
                <p14:cNvContentPartPr/>
                <p14:nvPr/>
              </p14:nvContentPartPr>
              <p14:xfrm>
                <a:off x="9901515" y="4550265"/>
                <a:ext cx="250560" cy="250560"/>
              </p14:xfrm>
            </p:contentPart>
          </mc:Choice>
          <mc:Fallback xmlns=""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98D41F42-1A79-44A3-8389-203B56A81CC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83515" y="4532265"/>
                  <a:ext cx="286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DE38DB06-1FE9-4CC8-A948-8BBC8444DBAB}"/>
                    </a:ext>
                  </a:extLst>
                </p14:cNvPr>
                <p14:cNvContentPartPr/>
                <p14:nvPr/>
              </p14:nvContentPartPr>
              <p14:xfrm>
                <a:off x="10307955" y="4599225"/>
                <a:ext cx="171720" cy="12960"/>
              </p14:xfrm>
            </p:contentPart>
          </mc:Choice>
          <mc:Fallback xmlns=""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DE38DB06-1FE9-4CC8-A948-8BBC8444DBA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90315" y="4581225"/>
                  <a:ext cx="20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03FDAC1E-C975-4727-8444-CFF542A888F0}"/>
                    </a:ext>
                  </a:extLst>
                </p14:cNvPr>
                <p14:cNvContentPartPr/>
                <p14:nvPr/>
              </p14:nvContentPartPr>
              <p14:xfrm>
                <a:off x="10347915" y="4675185"/>
                <a:ext cx="97560" cy="1548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03FDAC1E-C975-4727-8444-CFF542A888F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29915" y="4657185"/>
                  <a:ext cx="133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8BD21CEC-D6E2-4866-9A98-57D87F5BA945}"/>
                    </a:ext>
                  </a:extLst>
                </p14:cNvPr>
                <p14:cNvContentPartPr/>
                <p14:nvPr/>
              </p14:nvContentPartPr>
              <p14:xfrm>
                <a:off x="10526475" y="4543425"/>
                <a:ext cx="222480" cy="18684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8BD21CEC-D6E2-4866-9A98-57D87F5BA94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508835" y="4525425"/>
                  <a:ext cx="2581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553FE4C5-5D1E-4140-B888-BF45EE73A7B7}"/>
              </a:ext>
            </a:extLst>
          </p:cNvPr>
          <p:cNvGrpSpPr/>
          <p:nvPr/>
        </p:nvGrpSpPr>
        <p:grpSpPr>
          <a:xfrm>
            <a:off x="9948675" y="4976505"/>
            <a:ext cx="941040" cy="298440"/>
            <a:chOff x="9948675" y="4976505"/>
            <a:chExt cx="94104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D0A49D41-7B25-453A-8955-C29CD5A05E39}"/>
                    </a:ext>
                  </a:extLst>
                </p14:cNvPr>
                <p14:cNvContentPartPr/>
                <p14:nvPr/>
              </p14:nvContentPartPr>
              <p14:xfrm>
                <a:off x="9948675" y="5012865"/>
                <a:ext cx="188280" cy="172440"/>
              </p14:xfrm>
            </p:contentPart>
          </mc:Choice>
          <mc:Fallback xmlns=""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D0A49D41-7B25-453A-8955-C29CD5A05E3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931035" y="4994865"/>
                  <a:ext cx="223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786FCB7D-733D-4CB4-AA02-B6978EDCD361}"/>
                    </a:ext>
                  </a:extLst>
                </p14:cNvPr>
                <p14:cNvContentPartPr/>
                <p14:nvPr/>
              </p14:nvContentPartPr>
              <p14:xfrm>
                <a:off x="10107435" y="5123025"/>
                <a:ext cx="182160" cy="151920"/>
              </p14:xfrm>
            </p:contentPart>
          </mc:Choice>
          <mc:Fallback xmlns=""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786FCB7D-733D-4CB4-AA02-B6978EDCD36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089795" y="5105385"/>
                  <a:ext cx="217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B4923F1B-69FF-40CF-B0FB-9C24E7C630AE}"/>
                    </a:ext>
                  </a:extLst>
                </p14:cNvPr>
                <p14:cNvContentPartPr/>
                <p14:nvPr/>
              </p14:nvContentPartPr>
              <p14:xfrm>
                <a:off x="10418835" y="5059305"/>
                <a:ext cx="185760" cy="57600"/>
              </p14:xfrm>
            </p:contentPart>
          </mc:Choice>
          <mc:Fallback xmlns=""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B4923F1B-69FF-40CF-B0FB-9C24E7C630A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00835" y="5041665"/>
                  <a:ext cx="221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E263B1F4-B542-4613-9E1D-3D7BEB209911}"/>
                    </a:ext>
                  </a:extLst>
                </p14:cNvPr>
                <p14:cNvContentPartPr/>
                <p14:nvPr/>
              </p14:nvContentPartPr>
              <p14:xfrm>
                <a:off x="10425675" y="5107545"/>
                <a:ext cx="127800" cy="2304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E263B1F4-B542-4613-9E1D-3D7BEB20991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08035" y="5089545"/>
                  <a:ext cx="163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007D53B3-2E5A-4C4E-A1AB-9258288E8B9B}"/>
                    </a:ext>
                  </a:extLst>
                </p14:cNvPr>
                <p14:cNvContentPartPr/>
                <p14:nvPr/>
              </p14:nvContentPartPr>
              <p14:xfrm>
                <a:off x="10669755" y="4976505"/>
                <a:ext cx="219960" cy="195840"/>
              </p14:xfrm>
            </p:contentPart>
          </mc:Choice>
          <mc:Fallback xmlns=""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007D53B3-2E5A-4C4E-A1AB-9258288E8B9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51755" y="4958865"/>
                  <a:ext cx="25560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A9ED82D7-A152-4C8F-A830-8B5B430B3A79}"/>
              </a:ext>
            </a:extLst>
          </p:cNvPr>
          <p:cNvGrpSpPr/>
          <p:nvPr/>
        </p:nvGrpSpPr>
        <p:grpSpPr>
          <a:xfrm>
            <a:off x="9968115" y="5435865"/>
            <a:ext cx="1181520" cy="358920"/>
            <a:chOff x="9968115" y="5435865"/>
            <a:chExt cx="118152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F163D7F4-A2D1-4101-868D-3393B75F95A1}"/>
                    </a:ext>
                  </a:extLst>
                </p14:cNvPr>
                <p14:cNvContentPartPr/>
                <p14:nvPr/>
              </p14:nvContentPartPr>
              <p14:xfrm>
                <a:off x="9968115" y="5498145"/>
                <a:ext cx="199800" cy="169560"/>
              </p14:xfrm>
            </p:contentPart>
          </mc:Choice>
          <mc:Fallback xmlns=""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F163D7F4-A2D1-4101-868D-3393B75F95A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50475" y="5480505"/>
                  <a:ext cx="235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57407D6E-CCDF-48C0-AD93-FB5575E737B2}"/>
                    </a:ext>
                  </a:extLst>
                </p14:cNvPr>
                <p14:cNvContentPartPr/>
                <p14:nvPr/>
              </p14:nvContentPartPr>
              <p14:xfrm>
                <a:off x="10231275" y="5582745"/>
                <a:ext cx="239400" cy="212040"/>
              </p14:xfrm>
            </p:contentPart>
          </mc:Choice>
          <mc:Fallback xmlns=""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57407D6E-CCDF-48C0-AD93-FB5575E737B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13635" y="5564745"/>
                  <a:ext cx="275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B4F3DEBC-B35B-4704-B239-7CB136CC88D5}"/>
                    </a:ext>
                  </a:extLst>
                </p14:cNvPr>
                <p14:cNvContentPartPr/>
                <p14:nvPr/>
              </p14:nvContentPartPr>
              <p14:xfrm>
                <a:off x="10586955" y="5554305"/>
                <a:ext cx="154440" cy="34200"/>
              </p14:xfrm>
            </p:contentPart>
          </mc:Choice>
          <mc:Fallback xmlns=""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B4F3DEBC-B35B-4704-B239-7CB136CC88D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569315" y="5536665"/>
                  <a:ext cx="190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3B7C6F75-6E97-42E3-A68F-12EEB0A1EA41}"/>
                    </a:ext>
                  </a:extLst>
                </p14:cNvPr>
                <p14:cNvContentPartPr/>
                <p14:nvPr/>
              </p14:nvContentPartPr>
              <p14:xfrm>
                <a:off x="10575435" y="5617665"/>
                <a:ext cx="178200" cy="27360"/>
              </p14:xfrm>
            </p:contentPart>
          </mc:Choice>
          <mc:Fallback xmlns=""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3B7C6F75-6E97-42E3-A68F-12EEB0A1EA4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57435" y="5599665"/>
                  <a:ext cx="213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BD3FAF3C-B893-444F-A161-3F45AB846E12}"/>
                    </a:ext>
                  </a:extLst>
                </p14:cNvPr>
                <p14:cNvContentPartPr/>
                <p14:nvPr/>
              </p14:nvContentPartPr>
              <p14:xfrm>
                <a:off x="10951275" y="5435865"/>
                <a:ext cx="198360" cy="236520"/>
              </p14:xfrm>
            </p:contentPart>
          </mc:Choice>
          <mc:Fallback xmlns=""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BD3FAF3C-B893-444F-A161-3F45AB846E1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933275" y="5417865"/>
                  <a:ext cx="234000" cy="27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7337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587</Words>
  <Application>Microsoft Office PowerPoint</Application>
  <PresentationFormat>Panorámica</PresentationFormat>
  <Paragraphs>55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Cambria Math</vt:lpstr>
      <vt:lpstr>Times New Roman</vt:lpstr>
      <vt:lpstr>Tema de Office</vt:lpstr>
      <vt:lpstr>TEOREMA CHINO DE LOS RESTOS</vt:lpstr>
      <vt:lpstr>Teorema chino de los restos </vt:lpstr>
      <vt:lpstr>Teorema</vt:lpstr>
      <vt:lpstr>Recíproco del teorema:</vt:lpstr>
      <vt:lpstr>Demostración del Teorema chino</vt:lpstr>
      <vt:lpstr>Unicidad</vt:lpstr>
      <vt:lpstr>Teorema Chino (versión II)</vt:lpstr>
      <vt:lpstr>Ejemplo</vt:lpstr>
      <vt:lpstr>Ejemplo: Resolver simultáneamente </vt:lpstr>
      <vt:lpstr>Ejemplo </vt:lpstr>
      <vt:lpstr>Ejemplo </vt:lpstr>
      <vt:lpstr>Ejemplo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TEOREMA CHINO DE LOS RESTOS</dc:title>
  <cp:lastModifiedBy>Elvira Muñoz García</cp:lastModifiedBy>
  <cp:revision>2</cp:revision>
  <dcterms:created xsi:type="dcterms:W3CDTF">2021-03-14T22:48:22Z</dcterms:created>
  <dcterms:modified xsi:type="dcterms:W3CDTF">2021-03-15T00:08:28Z</dcterms:modified>
</cp:coreProperties>
</file>